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760" r:id="rId2"/>
  </p:sldMasterIdLst>
  <p:handoutMasterIdLst>
    <p:handoutMasterId r:id="rId13"/>
  </p:handoutMasterIdLst>
  <p:sldIdLst>
    <p:sldId id="256" r:id="rId3"/>
    <p:sldId id="257" r:id="rId4"/>
    <p:sldId id="267" r:id="rId5"/>
    <p:sldId id="259" r:id="rId6"/>
    <p:sldId id="260" r:id="rId7"/>
    <p:sldId id="262" r:id="rId8"/>
    <p:sldId id="263" r:id="rId9"/>
    <p:sldId id="264" r:id="rId10"/>
    <p:sldId id="265" r:id="rId11"/>
    <p:sldId id="268"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58" autoAdjust="0"/>
    <p:restoredTop sz="94660"/>
  </p:normalViewPr>
  <p:slideViewPr>
    <p:cSldViewPr>
      <p:cViewPr varScale="1">
        <p:scale>
          <a:sx n="89" d="100"/>
          <a:sy n="89" d="100"/>
        </p:scale>
        <p:origin x="-1219" y="-67"/>
      </p:cViewPr>
      <p:guideLst>
        <p:guide orient="horz" pos="2160"/>
        <p:guide pos="2880"/>
      </p:guideLst>
    </p:cSldViewPr>
  </p:slideViewPr>
  <p:notesTextViewPr>
    <p:cViewPr>
      <p:scale>
        <a:sx n="1" d="1"/>
        <a:sy n="1" d="1"/>
      </p:scale>
      <p:origin x="0" y="0"/>
    </p:cViewPr>
  </p:notesTextViewPr>
  <p:notesViewPr>
    <p:cSldViewPr>
      <p:cViewPr varScale="1">
        <p:scale>
          <a:sx n="71" d="100"/>
          <a:sy n="71" d="100"/>
        </p:scale>
        <p:origin x="-3077" y="-8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59887F1-73DC-4B26-87BD-27F0FC0CB0CE}"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n-US"/>
        </a:p>
      </dgm:t>
    </dgm:pt>
    <dgm:pt modelId="{8CADDFA4-777C-43E6-8A1B-42ED7AB18E4B}">
      <dgm:prSet phldrT="[Text]"/>
      <dgm:spPr/>
      <dgm:t>
        <a:bodyPr/>
        <a:lstStyle/>
        <a:p>
          <a:r>
            <a:rPr lang="en-US" dirty="0" smtClean="0"/>
            <a:t>Assess</a:t>
          </a:r>
        </a:p>
      </dgm:t>
    </dgm:pt>
    <dgm:pt modelId="{4EE9E083-0B34-4DB6-BC51-52E4F3A7E293}" type="parTrans" cxnId="{7954272A-8D5B-44A2-82FB-0A393F5B5512}">
      <dgm:prSet/>
      <dgm:spPr/>
      <dgm:t>
        <a:bodyPr/>
        <a:lstStyle/>
        <a:p>
          <a:endParaRPr lang="en-US"/>
        </a:p>
      </dgm:t>
    </dgm:pt>
    <dgm:pt modelId="{DE62F686-E1F4-4CF1-B379-6DEEFD8E59D0}" type="sibTrans" cxnId="{7954272A-8D5B-44A2-82FB-0A393F5B5512}">
      <dgm:prSet/>
      <dgm:spPr/>
      <dgm:t>
        <a:bodyPr/>
        <a:lstStyle/>
        <a:p>
          <a:endParaRPr lang="en-US"/>
        </a:p>
      </dgm:t>
    </dgm:pt>
    <dgm:pt modelId="{2F702C75-E3A2-4D93-8F69-7101D47A4A98}">
      <dgm:prSet phldrT="[Text]"/>
      <dgm:spPr/>
      <dgm:t>
        <a:bodyPr/>
        <a:lstStyle/>
        <a:p>
          <a:r>
            <a:rPr lang="en-US" dirty="0" smtClean="0"/>
            <a:t>What problems do we solve?</a:t>
          </a:r>
          <a:endParaRPr lang="en-US" dirty="0"/>
        </a:p>
      </dgm:t>
    </dgm:pt>
    <dgm:pt modelId="{BC2EB200-CCBA-47C6-8B2E-CFACBCBADC06}" type="parTrans" cxnId="{59CB34B8-75B6-4A85-B141-AB27BF3D467B}">
      <dgm:prSet/>
      <dgm:spPr/>
      <dgm:t>
        <a:bodyPr/>
        <a:lstStyle/>
        <a:p>
          <a:endParaRPr lang="en-US"/>
        </a:p>
      </dgm:t>
    </dgm:pt>
    <dgm:pt modelId="{2C26C3D6-0165-4C4D-B071-8CB6AA4F7D73}" type="sibTrans" cxnId="{59CB34B8-75B6-4A85-B141-AB27BF3D467B}">
      <dgm:prSet/>
      <dgm:spPr/>
      <dgm:t>
        <a:bodyPr/>
        <a:lstStyle/>
        <a:p>
          <a:endParaRPr lang="en-US"/>
        </a:p>
      </dgm:t>
    </dgm:pt>
    <dgm:pt modelId="{0903F2AD-8731-4957-BBEF-3B2EA590613D}">
      <dgm:prSet phldrT="[Text]"/>
      <dgm:spPr/>
      <dgm:t>
        <a:bodyPr/>
        <a:lstStyle/>
        <a:p>
          <a:r>
            <a:rPr lang="en-US" dirty="0" smtClean="0"/>
            <a:t>Capture</a:t>
          </a:r>
        </a:p>
      </dgm:t>
    </dgm:pt>
    <dgm:pt modelId="{55B1E062-CAB4-4E4E-AD11-FF6299292266}" type="parTrans" cxnId="{78DECE9C-EF19-42B0-B09C-DB4239BAF60E}">
      <dgm:prSet/>
      <dgm:spPr/>
      <dgm:t>
        <a:bodyPr/>
        <a:lstStyle/>
        <a:p>
          <a:endParaRPr lang="en-US"/>
        </a:p>
      </dgm:t>
    </dgm:pt>
    <dgm:pt modelId="{64E6D804-32DA-4219-89BE-A9EF9E5E083E}" type="sibTrans" cxnId="{78DECE9C-EF19-42B0-B09C-DB4239BAF60E}">
      <dgm:prSet/>
      <dgm:spPr/>
      <dgm:t>
        <a:bodyPr/>
        <a:lstStyle/>
        <a:p>
          <a:endParaRPr lang="en-US"/>
        </a:p>
      </dgm:t>
    </dgm:pt>
    <dgm:pt modelId="{EA2AAAE8-FA10-43F2-990A-8DF0E51EBEE2}">
      <dgm:prSet phldrT="[Text]"/>
      <dgm:spPr/>
      <dgm:t>
        <a:bodyPr/>
        <a:lstStyle/>
        <a:p>
          <a:r>
            <a:rPr lang="en-US" dirty="0" smtClean="0"/>
            <a:t>How do we build relationships with new clients?</a:t>
          </a:r>
          <a:endParaRPr lang="en-US" dirty="0"/>
        </a:p>
      </dgm:t>
    </dgm:pt>
    <dgm:pt modelId="{8A95C93F-7280-44B9-99BB-73EE2F510AF1}" type="parTrans" cxnId="{4B0AD519-CC7D-43E6-BE30-1EAC013B3237}">
      <dgm:prSet/>
      <dgm:spPr/>
      <dgm:t>
        <a:bodyPr/>
        <a:lstStyle/>
        <a:p>
          <a:endParaRPr lang="en-US"/>
        </a:p>
      </dgm:t>
    </dgm:pt>
    <dgm:pt modelId="{F5CCF769-D7FF-4C2F-93DF-2E59F496C1A8}" type="sibTrans" cxnId="{4B0AD519-CC7D-43E6-BE30-1EAC013B3237}">
      <dgm:prSet/>
      <dgm:spPr/>
      <dgm:t>
        <a:bodyPr/>
        <a:lstStyle/>
        <a:p>
          <a:endParaRPr lang="en-US"/>
        </a:p>
      </dgm:t>
    </dgm:pt>
    <dgm:pt modelId="{D09E56FA-6ED2-4794-84BD-1035B57EA15B}">
      <dgm:prSet phldrT="[Text]"/>
      <dgm:spPr/>
      <dgm:t>
        <a:bodyPr/>
        <a:lstStyle/>
        <a:p>
          <a:r>
            <a:rPr lang="en-US" dirty="0" smtClean="0"/>
            <a:t>Who has these problems?</a:t>
          </a:r>
          <a:endParaRPr lang="en-US" dirty="0"/>
        </a:p>
      </dgm:t>
    </dgm:pt>
    <dgm:pt modelId="{828E7996-7C2C-45B8-83BA-A1AFC704C757}" type="parTrans" cxnId="{DB01884D-2E6D-4F36-B46F-BBB8210D6CA1}">
      <dgm:prSet/>
      <dgm:spPr/>
      <dgm:t>
        <a:bodyPr/>
        <a:lstStyle/>
        <a:p>
          <a:endParaRPr lang="en-US"/>
        </a:p>
      </dgm:t>
    </dgm:pt>
    <dgm:pt modelId="{97790BBA-67C1-4DB2-8D88-C210BBEBB8A5}" type="sibTrans" cxnId="{DB01884D-2E6D-4F36-B46F-BBB8210D6CA1}">
      <dgm:prSet/>
      <dgm:spPr/>
      <dgm:t>
        <a:bodyPr/>
        <a:lstStyle/>
        <a:p>
          <a:endParaRPr lang="en-US"/>
        </a:p>
      </dgm:t>
    </dgm:pt>
    <dgm:pt modelId="{3BEB6C9B-2352-425C-9DCE-C242FC2095F0}">
      <dgm:prSet phldrT="[Text]"/>
      <dgm:spPr/>
      <dgm:t>
        <a:bodyPr/>
        <a:lstStyle/>
        <a:p>
          <a:r>
            <a:rPr lang="en-US" dirty="0" smtClean="0"/>
            <a:t>What do we need to be successful?</a:t>
          </a:r>
          <a:endParaRPr lang="en-US" dirty="0"/>
        </a:p>
      </dgm:t>
    </dgm:pt>
    <dgm:pt modelId="{D75BEEAB-9AC2-40CF-9614-F6E3A97954DD}" type="parTrans" cxnId="{4C9BD0E7-E7EA-4AE2-8EF5-B1B96812D98C}">
      <dgm:prSet/>
      <dgm:spPr/>
      <dgm:t>
        <a:bodyPr/>
        <a:lstStyle/>
        <a:p>
          <a:endParaRPr lang="en-US"/>
        </a:p>
      </dgm:t>
    </dgm:pt>
    <dgm:pt modelId="{FA885E1A-C4E5-4022-A119-7DCB5A66A76B}" type="sibTrans" cxnId="{4C9BD0E7-E7EA-4AE2-8EF5-B1B96812D98C}">
      <dgm:prSet/>
      <dgm:spPr/>
      <dgm:t>
        <a:bodyPr/>
        <a:lstStyle/>
        <a:p>
          <a:endParaRPr lang="en-US"/>
        </a:p>
      </dgm:t>
    </dgm:pt>
    <dgm:pt modelId="{BCF2AABC-E2B1-43E1-9FD0-112E67549545}">
      <dgm:prSet phldrT="[Text]"/>
      <dgm:spPr/>
      <dgm:t>
        <a:bodyPr/>
        <a:lstStyle/>
        <a:p>
          <a:r>
            <a:rPr lang="en-US" dirty="0" smtClean="0"/>
            <a:t>Who are our specific targets?</a:t>
          </a:r>
          <a:endParaRPr lang="en-US" dirty="0"/>
        </a:p>
      </dgm:t>
    </dgm:pt>
    <dgm:pt modelId="{BF8E708E-7C5A-42DB-B4B6-954EE8365907}" type="sibTrans" cxnId="{EF003C52-9219-4779-947D-CF0B59984406}">
      <dgm:prSet/>
      <dgm:spPr/>
      <dgm:t>
        <a:bodyPr/>
        <a:lstStyle/>
        <a:p>
          <a:endParaRPr lang="en-US"/>
        </a:p>
      </dgm:t>
    </dgm:pt>
    <dgm:pt modelId="{77AE83A4-0ED1-488D-A0E2-6594E61B0A78}" type="parTrans" cxnId="{EF003C52-9219-4779-947D-CF0B59984406}">
      <dgm:prSet/>
      <dgm:spPr/>
      <dgm:t>
        <a:bodyPr/>
        <a:lstStyle/>
        <a:p>
          <a:endParaRPr lang="en-US"/>
        </a:p>
      </dgm:t>
    </dgm:pt>
    <dgm:pt modelId="{8D86E50F-F51B-4613-9883-45E991E49662}">
      <dgm:prSet phldrT="[Text]"/>
      <dgm:spPr/>
      <dgm:t>
        <a:bodyPr/>
        <a:lstStyle/>
        <a:p>
          <a:r>
            <a:rPr lang="en-US" dirty="0" smtClean="0"/>
            <a:t>What is our business model?</a:t>
          </a:r>
          <a:endParaRPr lang="en-US" dirty="0"/>
        </a:p>
      </dgm:t>
    </dgm:pt>
    <dgm:pt modelId="{38145FF6-C0A7-4F7A-979B-8354FA056187}" type="sibTrans" cxnId="{439EEA1E-700D-4F45-BC2D-E93BD54C4CAD}">
      <dgm:prSet/>
      <dgm:spPr/>
      <dgm:t>
        <a:bodyPr/>
        <a:lstStyle/>
        <a:p>
          <a:endParaRPr lang="en-US"/>
        </a:p>
      </dgm:t>
    </dgm:pt>
    <dgm:pt modelId="{9CE02CA8-C0BC-4D79-BFF9-06077FDEA73F}" type="parTrans" cxnId="{439EEA1E-700D-4F45-BC2D-E93BD54C4CAD}">
      <dgm:prSet/>
      <dgm:spPr/>
      <dgm:t>
        <a:bodyPr/>
        <a:lstStyle/>
        <a:p>
          <a:endParaRPr lang="en-US"/>
        </a:p>
      </dgm:t>
    </dgm:pt>
    <dgm:pt modelId="{5A657EDC-F88E-4F1B-944A-FDFA5F354B6B}">
      <dgm:prSet phldrT="[Text]"/>
      <dgm:spPr/>
      <dgm:t>
        <a:bodyPr/>
        <a:lstStyle/>
        <a:p>
          <a:r>
            <a:rPr lang="en-US" dirty="0" smtClean="0"/>
            <a:t>Prepare</a:t>
          </a:r>
        </a:p>
      </dgm:t>
    </dgm:pt>
    <dgm:pt modelId="{B7EE4F89-39DE-46A2-9541-29F001828803}" type="sibTrans" cxnId="{B65562B5-6BDD-4B52-B7C0-35F061760285}">
      <dgm:prSet/>
      <dgm:spPr/>
      <dgm:t>
        <a:bodyPr/>
        <a:lstStyle/>
        <a:p>
          <a:endParaRPr lang="en-US"/>
        </a:p>
      </dgm:t>
    </dgm:pt>
    <dgm:pt modelId="{B7A5D151-9675-4045-976F-86D80B81F744}" type="parTrans" cxnId="{B65562B5-6BDD-4B52-B7C0-35F061760285}">
      <dgm:prSet/>
      <dgm:spPr/>
      <dgm:t>
        <a:bodyPr/>
        <a:lstStyle/>
        <a:p>
          <a:endParaRPr lang="en-US"/>
        </a:p>
      </dgm:t>
    </dgm:pt>
    <dgm:pt modelId="{8ADF88DA-D946-46C1-9682-B514B6DF92DC}">
      <dgm:prSet phldrT="[Text]"/>
      <dgm:spPr/>
      <dgm:t>
        <a:bodyPr/>
        <a:lstStyle/>
        <a:p>
          <a:r>
            <a:rPr lang="en-US" dirty="0" smtClean="0"/>
            <a:t>How do we grow relationships with existing clients?</a:t>
          </a:r>
          <a:endParaRPr lang="en-US" dirty="0"/>
        </a:p>
      </dgm:t>
    </dgm:pt>
    <dgm:pt modelId="{F1E97934-903A-420E-A276-1DE446FD70E8}" type="parTrans" cxnId="{FAFABBD8-EA9D-4A79-8F0B-D95A9D3F4DE4}">
      <dgm:prSet/>
      <dgm:spPr/>
      <dgm:t>
        <a:bodyPr/>
        <a:lstStyle/>
        <a:p>
          <a:endParaRPr lang="en-US"/>
        </a:p>
      </dgm:t>
    </dgm:pt>
    <dgm:pt modelId="{D55C451F-689E-40C4-9AE7-E0DBD58E2ED9}" type="sibTrans" cxnId="{FAFABBD8-EA9D-4A79-8F0B-D95A9D3F4DE4}">
      <dgm:prSet/>
      <dgm:spPr/>
      <dgm:t>
        <a:bodyPr/>
        <a:lstStyle/>
        <a:p>
          <a:endParaRPr lang="en-US"/>
        </a:p>
      </dgm:t>
    </dgm:pt>
    <dgm:pt modelId="{59131477-C869-4668-A3DA-EA42395A88C1}">
      <dgm:prSet phldrT="[Text]"/>
      <dgm:spPr/>
      <dgm:t>
        <a:bodyPr/>
        <a:lstStyle/>
        <a:p>
          <a:r>
            <a:rPr lang="en-US" dirty="0" smtClean="0"/>
            <a:t> Is our process   repeatable?</a:t>
          </a:r>
          <a:endParaRPr lang="en-US" dirty="0"/>
        </a:p>
      </dgm:t>
    </dgm:pt>
    <dgm:pt modelId="{F1565619-5A1A-4A65-8304-498C560B77C0}" type="parTrans" cxnId="{A3CD2365-3E56-437B-B5F6-728ABF8B38BB}">
      <dgm:prSet/>
      <dgm:spPr/>
      <dgm:t>
        <a:bodyPr/>
        <a:lstStyle/>
        <a:p>
          <a:endParaRPr lang="en-US"/>
        </a:p>
      </dgm:t>
    </dgm:pt>
    <dgm:pt modelId="{7B6DCBFF-EF1A-4129-AB84-07849D7BDA73}" type="sibTrans" cxnId="{A3CD2365-3E56-437B-B5F6-728ABF8B38BB}">
      <dgm:prSet/>
      <dgm:spPr/>
      <dgm:t>
        <a:bodyPr/>
        <a:lstStyle/>
        <a:p>
          <a:endParaRPr lang="en-US"/>
        </a:p>
      </dgm:t>
    </dgm:pt>
    <dgm:pt modelId="{6D097CBD-EFDE-44AE-84CA-73E63C836C86}" type="pres">
      <dgm:prSet presAssocID="{259887F1-73DC-4B26-87BD-27F0FC0CB0CE}" presName="rootnode" presStyleCnt="0">
        <dgm:presLayoutVars>
          <dgm:chMax/>
          <dgm:chPref/>
          <dgm:dir/>
          <dgm:animLvl val="lvl"/>
        </dgm:presLayoutVars>
      </dgm:prSet>
      <dgm:spPr/>
      <dgm:t>
        <a:bodyPr/>
        <a:lstStyle/>
        <a:p>
          <a:endParaRPr lang="en-US"/>
        </a:p>
      </dgm:t>
    </dgm:pt>
    <dgm:pt modelId="{F4A9CFF6-71CF-4697-B620-A8A712087DB4}" type="pres">
      <dgm:prSet presAssocID="{8CADDFA4-777C-43E6-8A1B-42ED7AB18E4B}" presName="composite" presStyleCnt="0"/>
      <dgm:spPr/>
    </dgm:pt>
    <dgm:pt modelId="{B0D7C462-B74A-4558-988C-A41281416F1F}" type="pres">
      <dgm:prSet presAssocID="{8CADDFA4-777C-43E6-8A1B-42ED7AB18E4B}" presName="bentUpArrow1" presStyleLbl="alignImgPlace1" presStyleIdx="0" presStyleCnt="2"/>
      <dgm:spPr/>
    </dgm:pt>
    <dgm:pt modelId="{8AF6C908-173C-4F09-AD08-ECDA97B1AFCC}" type="pres">
      <dgm:prSet presAssocID="{8CADDFA4-777C-43E6-8A1B-42ED7AB18E4B}" presName="ParentText" presStyleLbl="node1" presStyleIdx="0" presStyleCnt="3">
        <dgm:presLayoutVars>
          <dgm:chMax val="1"/>
          <dgm:chPref val="1"/>
          <dgm:bulletEnabled val="1"/>
        </dgm:presLayoutVars>
      </dgm:prSet>
      <dgm:spPr/>
      <dgm:t>
        <a:bodyPr/>
        <a:lstStyle/>
        <a:p>
          <a:endParaRPr lang="en-US"/>
        </a:p>
      </dgm:t>
    </dgm:pt>
    <dgm:pt modelId="{E24C82CF-C19A-473F-8E76-713F63EDE6FC}" type="pres">
      <dgm:prSet presAssocID="{8CADDFA4-777C-43E6-8A1B-42ED7AB18E4B}" presName="ChildText" presStyleLbl="revTx" presStyleIdx="0" presStyleCnt="3" custScaleX="95502">
        <dgm:presLayoutVars>
          <dgm:chMax val="0"/>
          <dgm:chPref val="0"/>
          <dgm:bulletEnabled val="1"/>
        </dgm:presLayoutVars>
      </dgm:prSet>
      <dgm:spPr/>
      <dgm:t>
        <a:bodyPr/>
        <a:lstStyle/>
        <a:p>
          <a:endParaRPr lang="en-US"/>
        </a:p>
      </dgm:t>
    </dgm:pt>
    <dgm:pt modelId="{26BDAD19-E3F4-439F-8B8F-A7FBA0897918}" type="pres">
      <dgm:prSet presAssocID="{DE62F686-E1F4-4CF1-B379-6DEEFD8E59D0}" presName="sibTrans" presStyleCnt="0"/>
      <dgm:spPr/>
    </dgm:pt>
    <dgm:pt modelId="{E12EC2CA-B7EA-4946-BA6A-8B9EC4DFDDD8}" type="pres">
      <dgm:prSet presAssocID="{5A657EDC-F88E-4F1B-944A-FDFA5F354B6B}" presName="composite" presStyleCnt="0"/>
      <dgm:spPr/>
    </dgm:pt>
    <dgm:pt modelId="{4A3A782D-2A91-4CED-B22C-34736550D30E}" type="pres">
      <dgm:prSet presAssocID="{5A657EDC-F88E-4F1B-944A-FDFA5F354B6B}" presName="bentUpArrow1" presStyleLbl="alignImgPlace1" presStyleIdx="1" presStyleCnt="2"/>
      <dgm:spPr/>
    </dgm:pt>
    <dgm:pt modelId="{3390543D-5F92-4D42-A0DE-6F55A1945C1F}" type="pres">
      <dgm:prSet presAssocID="{5A657EDC-F88E-4F1B-944A-FDFA5F354B6B}" presName="ParentText" presStyleLbl="node1" presStyleIdx="1" presStyleCnt="3">
        <dgm:presLayoutVars>
          <dgm:chMax val="1"/>
          <dgm:chPref val="1"/>
          <dgm:bulletEnabled val="1"/>
        </dgm:presLayoutVars>
      </dgm:prSet>
      <dgm:spPr/>
      <dgm:t>
        <a:bodyPr/>
        <a:lstStyle/>
        <a:p>
          <a:endParaRPr lang="en-US"/>
        </a:p>
      </dgm:t>
    </dgm:pt>
    <dgm:pt modelId="{99D54D47-E689-4C87-8985-42F9D0734970}" type="pres">
      <dgm:prSet presAssocID="{5A657EDC-F88E-4F1B-944A-FDFA5F354B6B}" presName="ChildText" presStyleLbl="revTx" presStyleIdx="1" presStyleCnt="3">
        <dgm:presLayoutVars>
          <dgm:chMax val="0"/>
          <dgm:chPref val="0"/>
          <dgm:bulletEnabled val="1"/>
        </dgm:presLayoutVars>
      </dgm:prSet>
      <dgm:spPr/>
      <dgm:t>
        <a:bodyPr/>
        <a:lstStyle/>
        <a:p>
          <a:endParaRPr lang="en-US"/>
        </a:p>
      </dgm:t>
    </dgm:pt>
    <dgm:pt modelId="{07E5CA96-3A33-4087-9DD0-758F92D63D5C}" type="pres">
      <dgm:prSet presAssocID="{B7EE4F89-39DE-46A2-9541-29F001828803}" presName="sibTrans" presStyleCnt="0"/>
      <dgm:spPr/>
    </dgm:pt>
    <dgm:pt modelId="{C9A00172-176E-4613-8EE2-19ED03959B5A}" type="pres">
      <dgm:prSet presAssocID="{0903F2AD-8731-4957-BBEF-3B2EA590613D}" presName="composite" presStyleCnt="0"/>
      <dgm:spPr/>
    </dgm:pt>
    <dgm:pt modelId="{E7C42BB0-FDD9-4C0D-92DB-0FB75B720581}" type="pres">
      <dgm:prSet presAssocID="{0903F2AD-8731-4957-BBEF-3B2EA590613D}" presName="ParentText" presStyleLbl="node1" presStyleIdx="2" presStyleCnt="3">
        <dgm:presLayoutVars>
          <dgm:chMax val="1"/>
          <dgm:chPref val="1"/>
          <dgm:bulletEnabled val="1"/>
        </dgm:presLayoutVars>
      </dgm:prSet>
      <dgm:spPr/>
      <dgm:t>
        <a:bodyPr/>
        <a:lstStyle/>
        <a:p>
          <a:endParaRPr lang="en-US"/>
        </a:p>
      </dgm:t>
    </dgm:pt>
    <dgm:pt modelId="{8569B76E-D2D2-4ABA-8F37-D36D3F769430}" type="pres">
      <dgm:prSet presAssocID="{0903F2AD-8731-4957-BBEF-3B2EA590613D}" presName="FinalChildText" presStyleLbl="revTx" presStyleIdx="2" presStyleCnt="3" custScaleX="99529">
        <dgm:presLayoutVars>
          <dgm:chMax val="0"/>
          <dgm:chPref val="0"/>
          <dgm:bulletEnabled val="1"/>
        </dgm:presLayoutVars>
      </dgm:prSet>
      <dgm:spPr/>
      <dgm:t>
        <a:bodyPr/>
        <a:lstStyle/>
        <a:p>
          <a:endParaRPr lang="en-US"/>
        </a:p>
      </dgm:t>
    </dgm:pt>
  </dgm:ptLst>
  <dgm:cxnLst>
    <dgm:cxn modelId="{439EEA1E-700D-4F45-BC2D-E93BD54C4CAD}" srcId="{5A657EDC-F88E-4F1B-944A-FDFA5F354B6B}" destId="{8D86E50F-F51B-4613-9883-45E991E49662}" srcOrd="0" destOrd="0" parTransId="{9CE02CA8-C0BC-4D79-BFF9-06077FDEA73F}" sibTransId="{38145FF6-C0A7-4F7A-979B-8354FA056187}"/>
    <dgm:cxn modelId="{FAFABBD8-EA9D-4A79-8F0B-D95A9D3F4DE4}" srcId="{0903F2AD-8731-4957-BBEF-3B2EA590613D}" destId="{8ADF88DA-D946-46C1-9682-B514B6DF92DC}" srcOrd="1" destOrd="0" parTransId="{F1E97934-903A-420E-A276-1DE446FD70E8}" sibTransId="{D55C451F-689E-40C4-9AE7-E0DBD58E2ED9}"/>
    <dgm:cxn modelId="{E428340A-B64C-4B28-BFDC-9D577DE5511E}" type="presOf" srcId="{2F702C75-E3A2-4D93-8F69-7101D47A4A98}" destId="{E24C82CF-C19A-473F-8E76-713F63EDE6FC}" srcOrd="0" destOrd="0" presId="urn:microsoft.com/office/officeart/2005/8/layout/StepDownProcess"/>
    <dgm:cxn modelId="{8F670E24-4CCF-43F5-8C4D-2B6D648CDEB5}" type="presOf" srcId="{259887F1-73DC-4B26-87BD-27F0FC0CB0CE}" destId="{6D097CBD-EFDE-44AE-84CA-73E63C836C86}" srcOrd="0" destOrd="0" presId="urn:microsoft.com/office/officeart/2005/8/layout/StepDownProcess"/>
    <dgm:cxn modelId="{DD7BFC18-3E75-440A-A098-FC82C2EDFF95}" type="presOf" srcId="{5A657EDC-F88E-4F1B-944A-FDFA5F354B6B}" destId="{3390543D-5F92-4D42-A0DE-6F55A1945C1F}" srcOrd="0" destOrd="0" presId="urn:microsoft.com/office/officeart/2005/8/layout/StepDownProcess"/>
    <dgm:cxn modelId="{59CB34B8-75B6-4A85-B141-AB27BF3D467B}" srcId="{8CADDFA4-777C-43E6-8A1B-42ED7AB18E4B}" destId="{2F702C75-E3A2-4D93-8F69-7101D47A4A98}" srcOrd="0" destOrd="0" parTransId="{BC2EB200-CCBA-47C6-8B2E-CFACBCBADC06}" sibTransId="{2C26C3D6-0165-4C4D-B071-8CB6AA4F7D73}"/>
    <dgm:cxn modelId="{346C7998-095C-40EC-B4FE-B7ED09A35E5F}" type="presOf" srcId="{BCF2AABC-E2B1-43E1-9FD0-112E67549545}" destId="{99D54D47-E689-4C87-8985-42F9D0734970}" srcOrd="0" destOrd="1" presId="urn:microsoft.com/office/officeart/2005/8/layout/StepDownProcess"/>
    <dgm:cxn modelId="{78DECE9C-EF19-42B0-B09C-DB4239BAF60E}" srcId="{259887F1-73DC-4B26-87BD-27F0FC0CB0CE}" destId="{0903F2AD-8731-4957-BBEF-3B2EA590613D}" srcOrd="2" destOrd="0" parTransId="{55B1E062-CAB4-4E4E-AD11-FF6299292266}" sibTransId="{64E6D804-32DA-4219-89BE-A9EF9E5E083E}"/>
    <dgm:cxn modelId="{A3CD2365-3E56-437B-B5F6-728ABF8B38BB}" srcId="{5A657EDC-F88E-4F1B-944A-FDFA5F354B6B}" destId="{59131477-C869-4668-A3DA-EA42395A88C1}" srcOrd="2" destOrd="0" parTransId="{F1565619-5A1A-4A65-8304-498C560B77C0}" sibTransId="{7B6DCBFF-EF1A-4129-AB84-07849D7BDA73}"/>
    <dgm:cxn modelId="{B12DBE2D-7F8A-43AA-8F30-6A6161603A2B}" type="presOf" srcId="{D09E56FA-6ED2-4794-84BD-1035B57EA15B}" destId="{E24C82CF-C19A-473F-8E76-713F63EDE6FC}" srcOrd="0" destOrd="1" presId="urn:microsoft.com/office/officeart/2005/8/layout/StepDownProcess"/>
    <dgm:cxn modelId="{7954272A-8D5B-44A2-82FB-0A393F5B5512}" srcId="{259887F1-73DC-4B26-87BD-27F0FC0CB0CE}" destId="{8CADDFA4-777C-43E6-8A1B-42ED7AB18E4B}" srcOrd="0" destOrd="0" parTransId="{4EE9E083-0B34-4DB6-BC51-52E4F3A7E293}" sibTransId="{DE62F686-E1F4-4CF1-B379-6DEEFD8E59D0}"/>
    <dgm:cxn modelId="{02CA3092-4026-42FE-A05C-165E26C80403}" type="presOf" srcId="{EA2AAAE8-FA10-43F2-990A-8DF0E51EBEE2}" destId="{8569B76E-D2D2-4ABA-8F37-D36D3F769430}" srcOrd="0" destOrd="0" presId="urn:microsoft.com/office/officeart/2005/8/layout/StepDownProcess"/>
    <dgm:cxn modelId="{5E07DDCB-5468-494C-AF44-8C370DBAEFC8}" type="presOf" srcId="{3BEB6C9B-2352-425C-9DCE-C242FC2095F0}" destId="{E24C82CF-C19A-473F-8E76-713F63EDE6FC}" srcOrd="0" destOrd="2" presId="urn:microsoft.com/office/officeart/2005/8/layout/StepDownProcess"/>
    <dgm:cxn modelId="{2C492AAB-D68D-4A8F-9CAA-FF8FDCBAB621}" type="presOf" srcId="{0903F2AD-8731-4957-BBEF-3B2EA590613D}" destId="{E7C42BB0-FDD9-4C0D-92DB-0FB75B720581}" srcOrd="0" destOrd="0" presId="urn:microsoft.com/office/officeart/2005/8/layout/StepDownProcess"/>
    <dgm:cxn modelId="{EF003C52-9219-4779-947D-CF0B59984406}" srcId="{5A657EDC-F88E-4F1B-944A-FDFA5F354B6B}" destId="{BCF2AABC-E2B1-43E1-9FD0-112E67549545}" srcOrd="1" destOrd="0" parTransId="{77AE83A4-0ED1-488D-A0E2-6594E61B0A78}" sibTransId="{BF8E708E-7C5A-42DB-B4B6-954EE8365907}"/>
    <dgm:cxn modelId="{4B0AD519-CC7D-43E6-BE30-1EAC013B3237}" srcId="{0903F2AD-8731-4957-BBEF-3B2EA590613D}" destId="{EA2AAAE8-FA10-43F2-990A-8DF0E51EBEE2}" srcOrd="0" destOrd="0" parTransId="{8A95C93F-7280-44B9-99BB-73EE2F510AF1}" sibTransId="{F5CCF769-D7FF-4C2F-93DF-2E59F496C1A8}"/>
    <dgm:cxn modelId="{B65562B5-6BDD-4B52-B7C0-35F061760285}" srcId="{259887F1-73DC-4B26-87BD-27F0FC0CB0CE}" destId="{5A657EDC-F88E-4F1B-944A-FDFA5F354B6B}" srcOrd="1" destOrd="0" parTransId="{B7A5D151-9675-4045-976F-86D80B81F744}" sibTransId="{B7EE4F89-39DE-46A2-9541-29F001828803}"/>
    <dgm:cxn modelId="{FB55A966-AB30-4615-A08B-6BC118AE4111}" type="presOf" srcId="{8CADDFA4-777C-43E6-8A1B-42ED7AB18E4B}" destId="{8AF6C908-173C-4F09-AD08-ECDA97B1AFCC}" srcOrd="0" destOrd="0" presId="urn:microsoft.com/office/officeart/2005/8/layout/StepDownProcess"/>
    <dgm:cxn modelId="{DADC4605-5AE4-432A-BF5E-CD99A35EA236}" type="presOf" srcId="{59131477-C869-4668-A3DA-EA42395A88C1}" destId="{99D54D47-E689-4C87-8985-42F9D0734970}" srcOrd="0" destOrd="2" presId="urn:microsoft.com/office/officeart/2005/8/layout/StepDownProcess"/>
    <dgm:cxn modelId="{9EF6B219-DE21-451E-A247-70180601B484}" type="presOf" srcId="{8ADF88DA-D946-46C1-9682-B514B6DF92DC}" destId="{8569B76E-D2D2-4ABA-8F37-D36D3F769430}" srcOrd="0" destOrd="1" presId="urn:microsoft.com/office/officeart/2005/8/layout/StepDownProcess"/>
    <dgm:cxn modelId="{DB01884D-2E6D-4F36-B46F-BBB8210D6CA1}" srcId="{8CADDFA4-777C-43E6-8A1B-42ED7AB18E4B}" destId="{D09E56FA-6ED2-4794-84BD-1035B57EA15B}" srcOrd="1" destOrd="0" parTransId="{828E7996-7C2C-45B8-83BA-A1AFC704C757}" sibTransId="{97790BBA-67C1-4DB2-8D88-C210BBEBB8A5}"/>
    <dgm:cxn modelId="{25207EF0-2689-4A83-AA0B-F5B7B030FD8D}" type="presOf" srcId="{8D86E50F-F51B-4613-9883-45E991E49662}" destId="{99D54D47-E689-4C87-8985-42F9D0734970}" srcOrd="0" destOrd="0" presId="urn:microsoft.com/office/officeart/2005/8/layout/StepDownProcess"/>
    <dgm:cxn modelId="{4C9BD0E7-E7EA-4AE2-8EF5-B1B96812D98C}" srcId="{8CADDFA4-777C-43E6-8A1B-42ED7AB18E4B}" destId="{3BEB6C9B-2352-425C-9DCE-C242FC2095F0}" srcOrd="2" destOrd="0" parTransId="{D75BEEAB-9AC2-40CF-9614-F6E3A97954DD}" sibTransId="{FA885E1A-C4E5-4022-A119-7DCB5A66A76B}"/>
    <dgm:cxn modelId="{EE0C7D5D-0643-420F-BBCE-376AAB7EBA81}" type="presParOf" srcId="{6D097CBD-EFDE-44AE-84CA-73E63C836C86}" destId="{F4A9CFF6-71CF-4697-B620-A8A712087DB4}" srcOrd="0" destOrd="0" presId="urn:microsoft.com/office/officeart/2005/8/layout/StepDownProcess"/>
    <dgm:cxn modelId="{931CAE7F-210B-47D0-B3C8-3B588B3C9F4F}" type="presParOf" srcId="{F4A9CFF6-71CF-4697-B620-A8A712087DB4}" destId="{B0D7C462-B74A-4558-988C-A41281416F1F}" srcOrd="0" destOrd="0" presId="urn:microsoft.com/office/officeart/2005/8/layout/StepDownProcess"/>
    <dgm:cxn modelId="{A071E403-BC50-4511-9EA4-2B713DD67456}" type="presParOf" srcId="{F4A9CFF6-71CF-4697-B620-A8A712087DB4}" destId="{8AF6C908-173C-4F09-AD08-ECDA97B1AFCC}" srcOrd="1" destOrd="0" presId="urn:microsoft.com/office/officeart/2005/8/layout/StepDownProcess"/>
    <dgm:cxn modelId="{93725C66-0C7B-4318-B8CD-9626961E2BB0}" type="presParOf" srcId="{F4A9CFF6-71CF-4697-B620-A8A712087DB4}" destId="{E24C82CF-C19A-473F-8E76-713F63EDE6FC}" srcOrd="2" destOrd="0" presId="urn:microsoft.com/office/officeart/2005/8/layout/StepDownProcess"/>
    <dgm:cxn modelId="{D2F261B5-ACD1-42EB-B21A-44424E325D6D}" type="presParOf" srcId="{6D097CBD-EFDE-44AE-84CA-73E63C836C86}" destId="{26BDAD19-E3F4-439F-8B8F-A7FBA0897918}" srcOrd="1" destOrd="0" presId="urn:microsoft.com/office/officeart/2005/8/layout/StepDownProcess"/>
    <dgm:cxn modelId="{5D55B12B-4627-4810-975F-177AA1909360}" type="presParOf" srcId="{6D097CBD-EFDE-44AE-84CA-73E63C836C86}" destId="{E12EC2CA-B7EA-4946-BA6A-8B9EC4DFDDD8}" srcOrd="2" destOrd="0" presId="urn:microsoft.com/office/officeart/2005/8/layout/StepDownProcess"/>
    <dgm:cxn modelId="{7E27A4E8-3662-4B65-B544-11F697237707}" type="presParOf" srcId="{E12EC2CA-B7EA-4946-BA6A-8B9EC4DFDDD8}" destId="{4A3A782D-2A91-4CED-B22C-34736550D30E}" srcOrd="0" destOrd="0" presId="urn:microsoft.com/office/officeart/2005/8/layout/StepDownProcess"/>
    <dgm:cxn modelId="{4C9E279C-EDD0-462C-ACA1-DC355188FE6F}" type="presParOf" srcId="{E12EC2CA-B7EA-4946-BA6A-8B9EC4DFDDD8}" destId="{3390543D-5F92-4D42-A0DE-6F55A1945C1F}" srcOrd="1" destOrd="0" presId="urn:microsoft.com/office/officeart/2005/8/layout/StepDownProcess"/>
    <dgm:cxn modelId="{326634AC-C5BF-4038-B0E5-A321DF633F1A}" type="presParOf" srcId="{E12EC2CA-B7EA-4946-BA6A-8B9EC4DFDDD8}" destId="{99D54D47-E689-4C87-8985-42F9D0734970}" srcOrd="2" destOrd="0" presId="urn:microsoft.com/office/officeart/2005/8/layout/StepDownProcess"/>
    <dgm:cxn modelId="{89924D30-5DC4-4568-B613-73DF7D052183}" type="presParOf" srcId="{6D097CBD-EFDE-44AE-84CA-73E63C836C86}" destId="{07E5CA96-3A33-4087-9DD0-758F92D63D5C}" srcOrd="3" destOrd="0" presId="urn:microsoft.com/office/officeart/2005/8/layout/StepDownProcess"/>
    <dgm:cxn modelId="{F8C503F5-9E6C-489A-B143-6C4903D12AD0}" type="presParOf" srcId="{6D097CBD-EFDE-44AE-84CA-73E63C836C86}" destId="{C9A00172-176E-4613-8EE2-19ED03959B5A}" srcOrd="4" destOrd="0" presId="urn:microsoft.com/office/officeart/2005/8/layout/StepDownProcess"/>
    <dgm:cxn modelId="{6A880B9D-3F07-4FC8-BC9A-A5B3C0336119}" type="presParOf" srcId="{C9A00172-176E-4613-8EE2-19ED03959B5A}" destId="{E7C42BB0-FDD9-4C0D-92DB-0FB75B720581}" srcOrd="0" destOrd="0" presId="urn:microsoft.com/office/officeart/2005/8/layout/StepDownProcess"/>
    <dgm:cxn modelId="{86C88082-5707-46BD-9F92-44EA364784A5}" type="presParOf" srcId="{C9A00172-176E-4613-8EE2-19ED03959B5A}" destId="{8569B76E-D2D2-4ABA-8F37-D36D3F769430}" srcOrd="1"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AAEF4C3-3622-437F-AC22-61F3C18D39C1}" type="doc">
      <dgm:prSet loTypeId="urn:microsoft.com/office/officeart/2005/8/layout/chevronAccent+Icon" loCatId="process" qsTypeId="urn:microsoft.com/office/officeart/2005/8/quickstyle/simple1" qsCatId="simple" csTypeId="urn:microsoft.com/office/officeart/2005/8/colors/accent1_2" csCatId="accent1" phldr="1"/>
      <dgm:spPr/>
    </dgm:pt>
    <dgm:pt modelId="{149AC8FB-2968-4369-934D-5CED5717F2EE}">
      <dgm:prSet phldrT="[Text]"/>
      <dgm:spPr/>
      <dgm:t>
        <a:bodyPr/>
        <a:lstStyle/>
        <a:p>
          <a:r>
            <a:rPr lang="en-US" smtClean="0"/>
            <a:t>PreWork</a:t>
          </a:r>
          <a:endParaRPr lang="en-US" dirty="0"/>
        </a:p>
      </dgm:t>
    </dgm:pt>
    <dgm:pt modelId="{CFA0CEEA-7281-4670-8D0A-4D213C2AB2DC}" type="parTrans" cxnId="{271E83DA-F987-46AF-8784-F11311024C9D}">
      <dgm:prSet/>
      <dgm:spPr/>
      <dgm:t>
        <a:bodyPr/>
        <a:lstStyle/>
        <a:p>
          <a:endParaRPr lang="en-US"/>
        </a:p>
      </dgm:t>
    </dgm:pt>
    <dgm:pt modelId="{1CD5EABB-D66F-4C1D-85AB-865E65B0E3FC}" type="sibTrans" cxnId="{271E83DA-F987-46AF-8784-F11311024C9D}">
      <dgm:prSet/>
      <dgm:spPr/>
      <dgm:t>
        <a:bodyPr/>
        <a:lstStyle/>
        <a:p>
          <a:endParaRPr lang="en-US"/>
        </a:p>
      </dgm:t>
    </dgm:pt>
    <dgm:pt modelId="{E7066DF3-A02F-4BCC-86BC-4BB700D84F10}">
      <dgm:prSet phldrT="[Text]"/>
      <dgm:spPr/>
      <dgm:t>
        <a:bodyPr/>
        <a:lstStyle/>
        <a:p>
          <a:r>
            <a:rPr lang="en-US" dirty="0" smtClean="0"/>
            <a:t>Plan</a:t>
          </a:r>
          <a:endParaRPr lang="en-US" dirty="0"/>
        </a:p>
      </dgm:t>
    </dgm:pt>
    <dgm:pt modelId="{12966725-B3D3-4FA1-A0CE-5C43F42199D5}" type="parTrans" cxnId="{18CD3FF5-EA13-4B12-9A85-6A43E5DEED7B}">
      <dgm:prSet/>
      <dgm:spPr/>
      <dgm:t>
        <a:bodyPr/>
        <a:lstStyle/>
        <a:p>
          <a:endParaRPr lang="en-US"/>
        </a:p>
      </dgm:t>
    </dgm:pt>
    <dgm:pt modelId="{BB375445-5353-4953-8D8C-63B3AA088881}" type="sibTrans" cxnId="{18CD3FF5-EA13-4B12-9A85-6A43E5DEED7B}">
      <dgm:prSet/>
      <dgm:spPr/>
      <dgm:t>
        <a:bodyPr/>
        <a:lstStyle/>
        <a:p>
          <a:endParaRPr lang="en-US"/>
        </a:p>
      </dgm:t>
    </dgm:pt>
    <dgm:pt modelId="{3F43E3BD-919F-492E-B5DE-1EBA36A2898F}">
      <dgm:prSet phldrT="[Text]"/>
      <dgm:spPr/>
      <dgm:t>
        <a:bodyPr/>
        <a:lstStyle/>
        <a:p>
          <a:r>
            <a:rPr lang="en-US" dirty="0" smtClean="0"/>
            <a:t>Assess</a:t>
          </a:r>
          <a:endParaRPr lang="en-US" dirty="0"/>
        </a:p>
      </dgm:t>
    </dgm:pt>
    <dgm:pt modelId="{35513C9C-A327-47BA-ACFD-C35F6C969E34}" type="parTrans" cxnId="{FC825681-F268-43C2-BC9A-59AAC53DB0F8}">
      <dgm:prSet/>
      <dgm:spPr/>
      <dgm:t>
        <a:bodyPr/>
        <a:lstStyle/>
        <a:p>
          <a:endParaRPr lang="en-US"/>
        </a:p>
      </dgm:t>
    </dgm:pt>
    <dgm:pt modelId="{8C68B939-708D-4FE8-9458-C90A3B2A80A2}" type="sibTrans" cxnId="{FC825681-F268-43C2-BC9A-59AAC53DB0F8}">
      <dgm:prSet/>
      <dgm:spPr/>
      <dgm:t>
        <a:bodyPr/>
        <a:lstStyle/>
        <a:p>
          <a:endParaRPr lang="en-US"/>
        </a:p>
      </dgm:t>
    </dgm:pt>
    <dgm:pt modelId="{CE7A6EAC-0EC7-45FE-8FC6-0B62EF90B699}">
      <dgm:prSet phldrT="[Text]"/>
      <dgm:spPr/>
      <dgm:t>
        <a:bodyPr/>
        <a:lstStyle/>
        <a:p>
          <a:r>
            <a:rPr lang="en-US" dirty="0" smtClean="0"/>
            <a:t>Execute</a:t>
          </a:r>
          <a:endParaRPr lang="en-US" dirty="0"/>
        </a:p>
      </dgm:t>
    </dgm:pt>
    <dgm:pt modelId="{AC32B6B1-ED31-4876-B40D-3E368BA31B18}" type="parTrans" cxnId="{D7BCED39-C54A-4667-953F-438851935892}">
      <dgm:prSet/>
      <dgm:spPr/>
      <dgm:t>
        <a:bodyPr/>
        <a:lstStyle/>
        <a:p>
          <a:endParaRPr lang="en-US"/>
        </a:p>
      </dgm:t>
    </dgm:pt>
    <dgm:pt modelId="{4B6A45C6-6705-4C17-A313-C12B7400086F}" type="sibTrans" cxnId="{D7BCED39-C54A-4667-953F-438851935892}">
      <dgm:prSet/>
      <dgm:spPr/>
      <dgm:t>
        <a:bodyPr/>
        <a:lstStyle/>
        <a:p>
          <a:endParaRPr lang="en-US"/>
        </a:p>
      </dgm:t>
    </dgm:pt>
    <dgm:pt modelId="{DAF49E16-2EC2-444B-9878-13DF6162E7F0}" type="pres">
      <dgm:prSet presAssocID="{7AAEF4C3-3622-437F-AC22-61F3C18D39C1}" presName="Name0" presStyleCnt="0">
        <dgm:presLayoutVars>
          <dgm:dir/>
          <dgm:resizeHandles val="exact"/>
        </dgm:presLayoutVars>
      </dgm:prSet>
      <dgm:spPr/>
    </dgm:pt>
    <dgm:pt modelId="{D8BD06A2-CC6D-485E-BD09-F602D5A810DC}" type="pres">
      <dgm:prSet presAssocID="{149AC8FB-2968-4369-934D-5CED5717F2EE}" presName="composite" presStyleCnt="0"/>
      <dgm:spPr/>
    </dgm:pt>
    <dgm:pt modelId="{F04C89CC-46E2-4EE4-BF77-D3B196A9A69B}" type="pres">
      <dgm:prSet presAssocID="{149AC8FB-2968-4369-934D-5CED5717F2EE}" presName="bgChev" presStyleLbl="node1" presStyleIdx="0" presStyleCnt="4"/>
      <dgm:spPr/>
    </dgm:pt>
    <dgm:pt modelId="{226C635A-645F-4789-A147-70D79B366D47}" type="pres">
      <dgm:prSet presAssocID="{149AC8FB-2968-4369-934D-5CED5717F2EE}" presName="txNode" presStyleLbl="fgAcc1" presStyleIdx="0" presStyleCnt="4">
        <dgm:presLayoutVars>
          <dgm:bulletEnabled val="1"/>
        </dgm:presLayoutVars>
      </dgm:prSet>
      <dgm:spPr/>
      <dgm:t>
        <a:bodyPr/>
        <a:lstStyle/>
        <a:p>
          <a:endParaRPr lang="en-US"/>
        </a:p>
      </dgm:t>
    </dgm:pt>
    <dgm:pt modelId="{7B3ED70E-E2DD-4225-B089-EBCA06973BA4}" type="pres">
      <dgm:prSet presAssocID="{1CD5EABB-D66F-4C1D-85AB-865E65B0E3FC}" presName="compositeSpace" presStyleCnt="0"/>
      <dgm:spPr/>
    </dgm:pt>
    <dgm:pt modelId="{6DE24A2B-0EE2-4F33-B88E-C349759456F5}" type="pres">
      <dgm:prSet presAssocID="{E7066DF3-A02F-4BCC-86BC-4BB700D84F10}" presName="composite" presStyleCnt="0"/>
      <dgm:spPr/>
    </dgm:pt>
    <dgm:pt modelId="{26699EFF-A672-458D-B823-585C239FE975}" type="pres">
      <dgm:prSet presAssocID="{E7066DF3-A02F-4BCC-86BC-4BB700D84F10}" presName="bgChev" presStyleLbl="node1" presStyleIdx="1" presStyleCnt="4"/>
      <dgm:spPr/>
    </dgm:pt>
    <dgm:pt modelId="{E81806DA-0E5A-4433-B620-550980011935}" type="pres">
      <dgm:prSet presAssocID="{E7066DF3-A02F-4BCC-86BC-4BB700D84F10}" presName="txNode" presStyleLbl="fgAcc1" presStyleIdx="1" presStyleCnt="4">
        <dgm:presLayoutVars>
          <dgm:bulletEnabled val="1"/>
        </dgm:presLayoutVars>
      </dgm:prSet>
      <dgm:spPr/>
      <dgm:t>
        <a:bodyPr/>
        <a:lstStyle/>
        <a:p>
          <a:endParaRPr lang="en-US"/>
        </a:p>
      </dgm:t>
    </dgm:pt>
    <dgm:pt modelId="{6F3A34D9-7B0D-401F-99A2-C89DD0EDAE74}" type="pres">
      <dgm:prSet presAssocID="{BB375445-5353-4953-8D8C-63B3AA088881}" presName="compositeSpace" presStyleCnt="0"/>
      <dgm:spPr/>
    </dgm:pt>
    <dgm:pt modelId="{1BE66682-75D3-4D13-A80C-7347CFAE60A3}" type="pres">
      <dgm:prSet presAssocID="{CE7A6EAC-0EC7-45FE-8FC6-0B62EF90B699}" presName="composite" presStyleCnt="0"/>
      <dgm:spPr/>
    </dgm:pt>
    <dgm:pt modelId="{7412B108-8883-4F38-8576-5CEE4FCA2206}" type="pres">
      <dgm:prSet presAssocID="{CE7A6EAC-0EC7-45FE-8FC6-0B62EF90B699}" presName="bgChev" presStyleLbl="node1" presStyleIdx="2" presStyleCnt="4"/>
      <dgm:spPr/>
    </dgm:pt>
    <dgm:pt modelId="{FE2990B7-0838-447A-A44E-BA913C7930DB}" type="pres">
      <dgm:prSet presAssocID="{CE7A6EAC-0EC7-45FE-8FC6-0B62EF90B699}" presName="txNode" presStyleLbl="fgAcc1" presStyleIdx="2" presStyleCnt="4">
        <dgm:presLayoutVars>
          <dgm:bulletEnabled val="1"/>
        </dgm:presLayoutVars>
      </dgm:prSet>
      <dgm:spPr/>
      <dgm:t>
        <a:bodyPr/>
        <a:lstStyle/>
        <a:p>
          <a:endParaRPr lang="en-US"/>
        </a:p>
      </dgm:t>
    </dgm:pt>
    <dgm:pt modelId="{A321666D-F7C9-48F2-8269-55770B8F0420}" type="pres">
      <dgm:prSet presAssocID="{4B6A45C6-6705-4C17-A313-C12B7400086F}" presName="compositeSpace" presStyleCnt="0"/>
      <dgm:spPr/>
    </dgm:pt>
    <dgm:pt modelId="{C1D2DD77-1E22-4B9B-A6D6-26D9D13B1AB6}" type="pres">
      <dgm:prSet presAssocID="{3F43E3BD-919F-492E-B5DE-1EBA36A2898F}" presName="composite" presStyleCnt="0"/>
      <dgm:spPr/>
    </dgm:pt>
    <dgm:pt modelId="{790E2974-7293-465E-B016-FFFB25E672DF}" type="pres">
      <dgm:prSet presAssocID="{3F43E3BD-919F-492E-B5DE-1EBA36A2898F}" presName="bgChev" presStyleLbl="node1" presStyleIdx="3" presStyleCnt="4"/>
      <dgm:spPr/>
    </dgm:pt>
    <dgm:pt modelId="{352C3735-27F0-4406-B0E6-3442FB1CBA4D}" type="pres">
      <dgm:prSet presAssocID="{3F43E3BD-919F-492E-B5DE-1EBA36A2898F}" presName="txNode" presStyleLbl="fgAcc1" presStyleIdx="3" presStyleCnt="4">
        <dgm:presLayoutVars>
          <dgm:bulletEnabled val="1"/>
        </dgm:presLayoutVars>
      </dgm:prSet>
      <dgm:spPr/>
      <dgm:t>
        <a:bodyPr/>
        <a:lstStyle/>
        <a:p>
          <a:endParaRPr lang="en-US"/>
        </a:p>
      </dgm:t>
    </dgm:pt>
  </dgm:ptLst>
  <dgm:cxnLst>
    <dgm:cxn modelId="{982F5501-207D-4658-A7DA-305523E70441}" type="presOf" srcId="{E7066DF3-A02F-4BCC-86BC-4BB700D84F10}" destId="{E81806DA-0E5A-4433-B620-550980011935}" srcOrd="0" destOrd="0" presId="urn:microsoft.com/office/officeart/2005/8/layout/chevronAccent+Icon"/>
    <dgm:cxn modelId="{FC825681-F268-43C2-BC9A-59AAC53DB0F8}" srcId="{7AAEF4C3-3622-437F-AC22-61F3C18D39C1}" destId="{3F43E3BD-919F-492E-B5DE-1EBA36A2898F}" srcOrd="3" destOrd="0" parTransId="{35513C9C-A327-47BA-ACFD-C35F6C969E34}" sibTransId="{8C68B939-708D-4FE8-9458-C90A3B2A80A2}"/>
    <dgm:cxn modelId="{11C6DC34-0F42-4472-A4CC-568677D4998C}" type="presOf" srcId="{CE7A6EAC-0EC7-45FE-8FC6-0B62EF90B699}" destId="{FE2990B7-0838-447A-A44E-BA913C7930DB}" srcOrd="0" destOrd="0" presId="urn:microsoft.com/office/officeart/2005/8/layout/chevronAccent+Icon"/>
    <dgm:cxn modelId="{8DBF9317-154D-4D19-B080-FFD0AE844D13}" type="presOf" srcId="{7AAEF4C3-3622-437F-AC22-61F3C18D39C1}" destId="{DAF49E16-2EC2-444B-9878-13DF6162E7F0}" srcOrd="0" destOrd="0" presId="urn:microsoft.com/office/officeart/2005/8/layout/chevronAccent+Icon"/>
    <dgm:cxn modelId="{18CD3FF5-EA13-4B12-9A85-6A43E5DEED7B}" srcId="{7AAEF4C3-3622-437F-AC22-61F3C18D39C1}" destId="{E7066DF3-A02F-4BCC-86BC-4BB700D84F10}" srcOrd="1" destOrd="0" parTransId="{12966725-B3D3-4FA1-A0CE-5C43F42199D5}" sibTransId="{BB375445-5353-4953-8D8C-63B3AA088881}"/>
    <dgm:cxn modelId="{271E83DA-F987-46AF-8784-F11311024C9D}" srcId="{7AAEF4C3-3622-437F-AC22-61F3C18D39C1}" destId="{149AC8FB-2968-4369-934D-5CED5717F2EE}" srcOrd="0" destOrd="0" parTransId="{CFA0CEEA-7281-4670-8D0A-4D213C2AB2DC}" sibTransId="{1CD5EABB-D66F-4C1D-85AB-865E65B0E3FC}"/>
    <dgm:cxn modelId="{D7BCED39-C54A-4667-953F-438851935892}" srcId="{7AAEF4C3-3622-437F-AC22-61F3C18D39C1}" destId="{CE7A6EAC-0EC7-45FE-8FC6-0B62EF90B699}" srcOrd="2" destOrd="0" parTransId="{AC32B6B1-ED31-4876-B40D-3E368BA31B18}" sibTransId="{4B6A45C6-6705-4C17-A313-C12B7400086F}"/>
    <dgm:cxn modelId="{9DD38167-C6F7-43F3-A495-0554BEA46683}" type="presOf" srcId="{3F43E3BD-919F-492E-B5DE-1EBA36A2898F}" destId="{352C3735-27F0-4406-B0E6-3442FB1CBA4D}" srcOrd="0" destOrd="0" presId="urn:microsoft.com/office/officeart/2005/8/layout/chevronAccent+Icon"/>
    <dgm:cxn modelId="{6CB67468-0E68-4392-AECA-FEAAA9EE10D2}" type="presOf" srcId="{149AC8FB-2968-4369-934D-5CED5717F2EE}" destId="{226C635A-645F-4789-A147-70D79B366D47}" srcOrd="0" destOrd="0" presId="urn:microsoft.com/office/officeart/2005/8/layout/chevronAccent+Icon"/>
    <dgm:cxn modelId="{C3C57ABD-2EF5-41E1-AA56-5004673FAFB0}" type="presParOf" srcId="{DAF49E16-2EC2-444B-9878-13DF6162E7F0}" destId="{D8BD06A2-CC6D-485E-BD09-F602D5A810DC}" srcOrd="0" destOrd="0" presId="urn:microsoft.com/office/officeart/2005/8/layout/chevronAccent+Icon"/>
    <dgm:cxn modelId="{669CB5D8-5419-4FF1-A8D6-E22A3346F61C}" type="presParOf" srcId="{D8BD06A2-CC6D-485E-BD09-F602D5A810DC}" destId="{F04C89CC-46E2-4EE4-BF77-D3B196A9A69B}" srcOrd="0" destOrd="0" presId="urn:microsoft.com/office/officeart/2005/8/layout/chevronAccent+Icon"/>
    <dgm:cxn modelId="{90D03CD9-8396-4617-BC13-9A20DDD4F4E8}" type="presParOf" srcId="{D8BD06A2-CC6D-485E-BD09-F602D5A810DC}" destId="{226C635A-645F-4789-A147-70D79B366D47}" srcOrd="1" destOrd="0" presId="urn:microsoft.com/office/officeart/2005/8/layout/chevronAccent+Icon"/>
    <dgm:cxn modelId="{B0EE81FE-7A9E-486C-9035-1AC75580E2A5}" type="presParOf" srcId="{DAF49E16-2EC2-444B-9878-13DF6162E7F0}" destId="{7B3ED70E-E2DD-4225-B089-EBCA06973BA4}" srcOrd="1" destOrd="0" presId="urn:microsoft.com/office/officeart/2005/8/layout/chevronAccent+Icon"/>
    <dgm:cxn modelId="{BD7E9DEF-999F-48BF-95C9-2BB6F60F0F31}" type="presParOf" srcId="{DAF49E16-2EC2-444B-9878-13DF6162E7F0}" destId="{6DE24A2B-0EE2-4F33-B88E-C349759456F5}" srcOrd="2" destOrd="0" presId="urn:microsoft.com/office/officeart/2005/8/layout/chevronAccent+Icon"/>
    <dgm:cxn modelId="{36A94A5D-48CC-41E6-BEA2-5D1977C98EB7}" type="presParOf" srcId="{6DE24A2B-0EE2-4F33-B88E-C349759456F5}" destId="{26699EFF-A672-458D-B823-585C239FE975}" srcOrd="0" destOrd="0" presId="urn:microsoft.com/office/officeart/2005/8/layout/chevronAccent+Icon"/>
    <dgm:cxn modelId="{C2805783-4642-4417-A334-4BD619FAEBE2}" type="presParOf" srcId="{6DE24A2B-0EE2-4F33-B88E-C349759456F5}" destId="{E81806DA-0E5A-4433-B620-550980011935}" srcOrd="1" destOrd="0" presId="urn:microsoft.com/office/officeart/2005/8/layout/chevronAccent+Icon"/>
    <dgm:cxn modelId="{49EBEF38-16FD-44BA-AE98-E62D107C607C}" type="presParOf" srcId="{DAF49E16-2EC2-444B-9878-13DF6162E7F0}" destId="{6F3A34D9-7B0D-401F-99A2-C89DD0EDAE74}" srcOrd="3" destOrd="0" presId="urn:microsoft.com/office/officeart/2005/8/layout/chevronAccent+Icon"/>
    <dgm:cxn modelId="{B345278C-24DD-465D-9BED-D78A437AFEE6}" type="presParOf" srcId="{DAF49E16-2EC2-444B-9878-13DF6162E7F0}" destId="{1BE66682-75D3-4D13-A80C-7347CFAE60A3}" srcOrd="4" destOrd="0" presId="urn:microsoft.com/office/officeart/2005/8/layout/chevronAccent+Icon"/>
    <dgm:cxn modelId="{607561ED-712D-4F2B-9BD4-06E5398B53DA}" type="presParOf" srcId="{1BE66682-75D3-4D13-A80C-7347CFAE60A3}" destId="{7412B108-8883-4F38-8576-5CEE4FCA2206}" srcOrd="0" destOrd="0" presId="urn:microsoft.com/office/officeart/2005/8/layout/chevronAccent+Icon"/>
    <dgm:cxn modelId="{CA0A8CDA-5FF1-4A72-BA56-47005063AC26}" type="presParOf" srcId="{1BE66682-75D3-4D13-A80C-7347CFAE60A3}" destId="{FE2990B7-0838-447A-A44E-BA913C7930DB}" srcOrd="1" destOrd="0" presId="urn:microsoft.com/office/officeart/2005/8/layout/chevronAccent+Icon"/>
    <dgm:cxn modelId="{27F9BB4B-2E00-4188-AAD4-7AA027032766}" type="presParOf" srcId="{DAF49E16-2EC2-444B-9878-13DF6162E7F0}" destId="{A321666D-F7C9-48F2-8269-55770B8F0420}" srcOrd="5" destOrd="0" presId="urn:microsoft.com/office/officeart/2005/8/layout/chevronAccent+Icon"/>
    <dgm:cxn modelId="{D3662748-21FE-48CD-89A5-442ADA26550C}" type="presParOf" srcId="{DAF49E16-2EC2-444B-9878-13DF6162E7F0}" destId="{C1D2DD77-1E22-4B9B-A6D6-26D9D13B1AB6}" srcOrd="6" destOrd="0" presId="urn:microsoft.com/office/officeart/2005/8/layout/chevronAccent+Icon"/>
    <dgm:cxn modelId="{0C128378-10ED-40CF-8D9F-370D577CBC64}" type="presParOf" srcId="{C1D2DD77-1E22-4B9B-A6D6-26D9D13B1AB6}" destId="{790E2974-7293-465E-B016-FFFB25E672DF}" srcOrd="0" destOrd="0" presId="urn:microsoft.com/office/officeart/2005/8/layout/chevronAccent+Icon"/>
    <dgm:cxn modelId="{278343E3-89D1-46BD-8228-D51B25506EFE}" type="presParOf" srcId="{C1D2DD77-1E22-4B9B-A6D6-26D9D13B1AB6}" destId="{352C3735-27F0-4406-B0E6-3442FB1CBA4D}" srcOrd="1" destOrd="0" presId="urn:microsoft.com/office/officeart/2005/8/layout/chevronAccen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FF4415A-5609-46AB-8F38-276404FFBB3A}" type="doc">
      <dgm:prSet loTypeId="urn:microsoft.com/office/officeart/2011/layout/HexagonRadial" loCatId="cycle" qsTypeId="urn:microsoft.com/office/officeart/2005/8/quickstyle/simple1" qsCatId="simple" csTypeId="urn:microsoft.com/office/officeart/2005/8/colors/accent1_2" csCatId="accent1" phldr="1"/>
      <dgm:spPr/>
      <dgm:t>
        <a:bodyPr/>
        <a:lstStyle/>
        <a:p>
          <a:endParaRPr lang="en-US"/>
        </a:p>
      </dgm:t>
    </dgm:pt>
    <dgm:pt modelId="{68615EB1-090F-4A0E-A02A-BE755D12FB88}">
      <dgm:prSet phldrT="[Text]" custT="1"/>
      <dgm:spPr/>
      <dgm:t>
        <a:bodyPr/>
        <a:lstStyle/>
        <a:p>
          <a:r>
            <a:rPr lang="en-US" sz="3200" dirty="0" smtClean="0"/>
            <a:t>Crisis</a:t>
          </a:r>
          <a:endParaRPr lang="en-US" sz="3200" dirty="0"/>
        </a:p>
      </dgm:t>
    </dgm:pt>
    <dgm:pt modelId="{545A9552-CEAA-4E2C-9E9E-623494637D4D}" type="parTrans" cxnId="{EA6BF127-F8C5-4076-8160-F90F284410E5}">
      <dgm:prSet/>
      <dgm:spPr/>
      <dgm:t>
        <a:bodyPr/>
        <a:lstStyle/>
        <a:p>
          <a:endParaRPr lang="en-US"/>
        </a:p>
      </dgm:t>
    </dgm:pt>
    <dgm:pt modelId="{90B632ED-87E4-4FC2-B566-52694139F7BA}" type="sibTrans" cxnId="{EA6BF127-F8C5-4076-8160-F90F284410E5}">
      <dgm:prSet/>
      <dgm:spPr/>
      <dgm:t>
        <a:bodyPr/>
        <a:lstStyle/>
        <a:p>
          <a:endParaRPr lang="en-US"/>
        </a:p>
      </dgm:t>
    </dgm:pt>
    <dgm:pt modelId="{D392E122-21CE-4CA8-9ADD-17C240233D5D}">
      <dgm:prSet phldrT="[Text]"/>
      <dgm:spPr>
        <a:solidFill>
          <a:schemeClr val="accent1">
            <a:lumMod val="60000"/>
            <a:lumOff val="40000"/>
          </a:schemeClr>
        </a:solidFill>
      </dgm:spPr>
      <dgm:t>
        <a:bodyPr/>
        <a:lstStyle/>
        <a:p>
          <a:r>
            <a:rPr lang="en-US" dirty="0" smtClean="0"/>
            <a:t>Weak Financial Controls</a:t>
          </a:r>
          <a:endParaRPr lang="en-US" dirty="0"/>
        </a:p>
      </dgm:t>
    </dgm:pt>
    <dgm:pt modelId="{0911063C-7A06-415F-9B13-775FDE10E375}" type="parTrans" cxnId="{2AB57602-FE0E-4112-B16B-6966DF7B4701}">
      <dgm:prSet/>
      <dgm:spPr/>
      <dgm:t>
        <a:bodyPr/>
        <a:lstStyle/>
        <a:p>
          <a:endParaRPr lang="en-US"/>
        </a:p>
      </dgm:t>
    </dgm:pt>
    <dgm:pt modelId="{D176455F-6247-454A-9270-6D401ACDF8E7}" type="sibTrans" cxnId="{2AB57602-FE0E-4112-B16B-6966DF7B4701}">
      <dgm:prSet/>
      <dgm:spPr/>
      <dgm:t>
        <a:bodyPr/>
        <a:lstStyle/>
        <a:p>
          <a:endParaRPr lang="en-US"/>
        </a:p>
      </dgm:t>
    </dgm:pt>
    <dgm:pt modelId="{7CF22060-6676-4287-8B25-0429F8CA57F8}">
      <dgm:prSet phldrT="[Text]"/>
      <dgm:spPr>
        <a:solidFill>
          <a:schemeClr val="accent1">
            <a:lumMod val="60000"/>
            <a:lumOff val="40000"/>
          </a:schemeClr>
        </a:solidFill>
      </dgm:spPr>
      <dgm:t>
        <a:bodyPr/>
        <a:lstStyle/>
        <a:p>
          <a:r>
            <a:rPr lang="en-US" dirty="0" smtClean="0"/>
            <a:t>Sluggish Sales Force</a:t>
          </a:r>
          <a:endParaRPr lang="en-US" dirty="0"/>
        </a:p>
      </dgm:t>
    </dgm:pt>
    <dgm:pt modelId="{2478DE04-3288-4901-BDF7-E3F59AA4CABE}" type="parTrans" cxnId="{4FD638FC-412A-4DA9-B370-A71C08B94DF6}">
      <dgm:prSet/>
      <dgm:spPr/>
      <dgm:t>
        <a:bodyPr/>
        <a:lstStyle/>
        <a:p>
          <a:endParaRPr lang="en-US"/>
        </a:p>
      </dgm:t>
    </dgm:pt>
    <dgm:pt modelId="{C01DFE75-17CF-428F-BA96-D066A177D47A}" type="sibTrans" cxnId="{4FD638FC-412A-4DA9-B370-A71C08B94DF6}">
      <dgm:prSet/>
      <dgm:spPr/>
      <dgm:t>
        <a:bodyPr/>
        <a:lstStyle/>
        <a:p>
          <a:endParaRPr lang="en-US"/>
        </a:p>
      </dgm:t>
    </dgm:pt>
    <dgm:pt modelId="{D32BC7CB-54E6-4204-9BC2-F089089EABDF}">
      <dgm:prSet phldrT="[Text]"/>
      <dgm:spPr>
        <a:solidFill>
          <a:schemeClr val="accent1">
            <a:lumMod val="60000"/>
            <a:lumOff val="40000"/>
          </a:schemeClr>
        </a:solidFill>
      </dgm:spPr>
      <dgm:t>
        <a:bodyPr/>
        <a:lstStyle/>
        <a:p>
          <a:r>
            <a:rPr lang="en-US" dirty="0" smtClean="0"/>
            <a:t>Changing Markets</a:t>
          </a:r>
          <a:endParaRPr lang="en-US" dirty="0"/>
        </a:p>
      </dgm:t>
    </dgm:pt>
    <dgm:pt modelId="{40EC7297-AA65-49BA-A56B-0D43F725BA03}" type="parTrans" cxnId="{AAADD2AE-9C32-4EEA-96AF-31BD61E2EBB7}">
      <dgm:prSet/>
      <dgm:spPr/>
      <dgm:t>
        <a:bodyPr/>
        <a:lstStyle/>
        <a:p>
          <a:endParaRPr lang="en-US"/>
        </a:p>
      </dgm:t>
    </dgm:pt>
    <dgm:pt modelId="{2961FC7B-3B73-4346-A4D8-3B75B2F3BBC8}" type="sibTrans" cxnId="{AAADD2AE-9C32-4EEA-96AF-31BD61E2EBB7}">
      <dgm:prSet/>
      <dgm:spPr/>
      <dgm:t>
        <a:bodyPr/>
        <a:lstStyle/>
        <a:p>
          <a:endParaRPr lang="en-US"/>
        </a:p>
      </dgm:t>
    </dgm:pt>
    <dgm:pt modelId="{48C33053-4DDF-42F8-A92B-A4CF4C253041}">
      <dgm:prSet phldrT="[Text]"/>
      <dgm:spPr>
        <a:solidFill>
          <a:schemeClr val="accent1">
            <a:lumMod val="60000"/>
            <a:lumOff val="40000"/>
          </a:schemeClr>
        </a:solidFill>
      </dgm:spPr>
      <dgm:t>
        <a:bodyPr/>
        <a:lstStyle/>
        <a:p>
          <a:r>
            <a:rPr lang="en-US" dirty="0" smtClean="0"/>
            <a:t>High Cost Structure</a:t>
          </a:r>
          <a:endParaRPr lang="en-US" dirty="0"/>
        </a:p>
      </dgm:t>
    </dgm:pt>
    <dgm:pt modelId="{32BE5A7F-D008-46FD-B8B8-CA41583FB601}" type="parTrans" cxnId="{9632AFA7-F294-4722-AB5A-87F3ABB93E47}">
      <dgm:prSet/>
      <dgm:spPr/>
      <dgm:t>
        <a:bodyPr/>
        <a:lstStyle/>
        <a:p>
          <a:endParaRPr lang="en-US"/>
        </a:p>
      </dgm:t>
    </dgm:pt>
    <dgm:pt modelId="{FF5C1892-A338-4B35-BD97-9E95C9FCF517}" type="sibTrans" cxnId="{9632AFA7-F294-4722-AB5A-87F3ABB93E47}">
      <dgm:prSet/>
      <dgm:spPr/>
      <dgm:t>
        <a:bodyPr/>
        <a:lstStyle/>
        <a:p>
          <a:endParaRPr lang="en-US"/>
        </a:p>
      </dgm:t>
    </dgm:pt>
    <dgm:pt modelId="{8E7978D9-6CA8-49C8-BA1B-CC73248A8C7E}">
      <dgm:prSet phldrT="[Text]"/>
      <dgm:spPr>
        <a:solidFill>
          <a:schemeClr val="accent1">
            <a:lumMod val="60000"/>
            <a:lumOff val="40000"/>
          </a:schemeClr>
        </a:solidFill>
      </dgm:spPr>
      <dgm:t>
        <a:bodyPr/>
        <a:lstStyle/>
        <a:p>
          <a:r>
            <a:rPr lang="en-US" dirty="0" smtClean="0"/>
            <a:t>Competition</a:t>
          </a:r>
          <a:endParaRPr lang="en-US" dirty="0"/>
        </a:p>
      </dgm:t>
    </dgm:pt>
    <dgm:pt modelId="{8B5C11CE-BE58-4A56-8C16-04207AC83BF9}" type="parTrans" cxnId="{94EBF7CF-EB1D-401F-8A0E-66A07C88DDB3}">
      <dgm:prSet/>
      <dgm:spPr/>
      <dgm:t>
        <a:bodyPr/>
        <a:lstStyle/>
        <a:p>
          <a:endParaRPr lang="en-US"/>
        </a:p>
      </dgm:t>
    </dgm:pt>
    <dgm:pt modelId="{57426035-8287-41AA-8F2A-1B034EBFD41B}" type="sibTrans" cxnId="{94EBF7CF-EB1D-401F-8A0E-66A07C88DDB3}">
      <dgm:prSet/>
      <dgm:spPr/>
      <dgm:t>
        <a:bodyPr/>
        <a:lstStyle/>
        <a:p>
          <a:endParaRPr lang="en-US"/>
        </a:p>
      </dgm:t>
    </dgm:pt>
    <dgm:pt modelId="{3702C949-78C3-4441-9A5A-DD1916585733}">
      <dgm:prSet phldrT="[Text]"/>
      <dgm:spPr>
        <a:solidFill>
          <a:schemeClr val="accent1">
            <a:lumMod val="60000"/>
            <a:lumOff val="40000"/>
          </a:schemeClr>
        </a:solidFill>
      </dgm:spPr>
      <dgm:t>
        <a:bodyPr/>
        <a:lstStyle/>
        <a:p>
          <a:r>
            <a:rPr lang="en-US" dirty="0" smtClean="0"/>
            <a:t>Ineffective Management</a:t>
          </a:r>
          <a:endParaRPr lang="en-US" dirty="0"/>
        </a:p>
      </dgm:t>
    </dgm:pt>
    <dgm:pt modelId="{FD03A04B-10D9-43B3-A805-BCE4158A3F37}" type="parTrans" cxnId="{C3682DCD-CE43-45B7-8CB3-E80EA57A9EB6}">
      <dgm:prSet/>
      <dgm:spPr/>
      <dgm:t>
        <a:bodyPr/>
        <a:lstStyle/>
        <a:p>
          <a:endParaRPr lang="en-US"/>
        </a:p>
      </dgm:t>
    </dgm:pt>
    <dgm:pt modelId="{669FB431-3008-44B0-8C50-B08A6D83EBEC}" type="sibTrans" cxnId="{C3682DCD-CE43-45B7-8CB3-E80EA57A9EB6}">
      <dgm:prSet/>
      <dgm:spPr/>
      <dgm:t>
        <a:bodyPr/>
        <a:lstStyle/>
        <a:p>
          <a:endParaRPr lang="en-US"/>
        </a:p>
      </dgm:t>
    </dgm:pt>
    <dgm:pt modelId="{4CC381B2-56CC-4619-9697-0D9E2B19AC79}" type="pres">
      <dgm:prSet presAssocID="{3FF4415A-5609-46AB-8F38-276404FFBB3A}" presName="Name0" presStyleCnt="0">
        <dgm:presLayoutVars>
          <dgm:chMax val="1"/>
          <dgm:chPref val="1"/>
          <dgm:dir/>
          <dgm:animOne val="branch"/>
          <dgm:animLvl val="lvl"/>
        </dgm:presLayoutVars>
      </dgm:prSet>
      <dgm:spPr/>
      <dgm:t>
        <a:bodyPr/>
        <a:lstStyle/>
        <a:p>
          <a:endParaRPr lang="en-US"/>
        </a:p>
      </dgm:t>
    </dgm:pt>
    <dgm:pt modelId="{A049ABF1-B284-40D7-BA02-E4B6B8B0B075}" type="pres">
      <dgm:prSet presAssocID="{68615EB1-090F-4A0E-A02A-BE755D12FB88}" presName="Parent" presStyleLbl="node0" presStyleIdx="0" presStyleCnt="1">
        <dgm:presLayoutVars>
          <dgm:chMax val="6"/>
          <dgm:chPref val="6"/>
        </dgm:presLayoutVars>
      </dgm:prSet>
      <dgm:spPr/>
      <dgm:t>
        <a:bodyPr/>
        <a:lstStyle/>
        <a:p>
          <a:endParaRPr lang="en-US"/>
        </a:p>
      </dgm:t>
    </dgm:pt>
    <dgm:pt modelId="{C2A89E58-F1C0-4D60-93EF-0C908EB9D23C}" type="pres">
      <dgm:prSet presAssocID="{D392E122-21CE-4CA8-9ADD-17C240233D5D}" presName="Accent1" presStyleCnt="0"/>
      <dgm:spPr/>
    </dgm:pt>
    <dgm:pt modelId="{3957CEE8-6220-45F9-9C3F-9933817022A1}" type="pres">
      <dgm:prSet presAssocID="{D392E122-21CE-4CA8-9ADD-17C240233D5D}" presName="Accent" presStyleLbl="bgShp" presStyleIdx="0" presStyleCnt="6"/>
      <dgm:spPr/>
    </dgm:pt>
    <dgm:pt modelId="{D9876E50-8E21-49A8-8B92-0BB67D973A12}" type="pres">
      <dgm:prSet presAssocID="{D392E122-21CE-4CA8-9ADD-17C240233D5D}" presName="Child1" presStyleLbl="node1" presStyleIdx="0" presStyleCnt="6">
        <dgm:presLayoutVars>
          <dgm:chMax val="0"/>
          <dgm:chPref val="0"/>
          <dgm:bulletEnabled val="1"/>
        </dgm:presLayoutVars>
      </dgm:prSet>
      <dgm:spPr/>
      <dgm:t>
        <a:bodyPr/>
        <a:lstStyle/>
        <a:p>
          <a:endParaRPr lang="en-US"/>
        </a:p>
      </dgm:t>
    </dgm:pt>
    <dgm:pt modelId="{63D35B17-9843-48BB-8138-14FF0EF07928}" type="pres">
      <dgm:prSet presAssocID="{7CF22060-6676-4287-8B25-0429F8CA57F8}" presName="Accent2" presStyleCnt="0"/>
      <dgm:spPr/>
    </dgm:pt>
    <dgm:pt modelId="{A888492C-990B-4C03-B49B-7FCA292C2BF0}" type="pres">
      <dgm:prSet presAssocID="{7CF22060-6676-4287-8B25-0429F8CA57F8}" presName="Accent" presStyleLbl="bgShp" presStyleIdx="1" presStyleCnt="6"/>
      <dgm:spPr/>
    </dgm:pt>
    <dgm:pt modelId="{E30C8F96-A8FA-4764-BF83-EE75FBCF166A}" type="pres">
      <dgm:prSet presAssocID="{7CF22060-6676-4287-8B25-0429F8CA57F8}" presName="Child2" presStyleLbl="node1" presStyleIdx="1" presStyleCnt="6">
        <dgm:presLayoutVars>
          <dgm:chMax val="0"/>
          <dgm:chPref val="0"/>
          <dgm:bulletEnabled val="1"/>
        </dgm:presLayoutVars>
      </dgm:prSet>
      <dgm:spPr/>
      <dgm:t>
        <a:bodyPr/>
        <a:lstStyle/>
        <a:p>
          <a:endParaRPr lang="en-US"/>
        </a:p>
      </dgm:t>
    </dgm:pt>
    <dgm:pt modelId="{766B5735-FB52-4C20-84EC-F8E6C53BD012}" type="pres">
      <dgm:prSet presAssocID="{D32BC7CB-54E6-4204-9BC2-F089089EABDF}" presName="Accent3" presStyleCnt="0"/>
      <dgm:spPr/>
    </dgm:pt>
    <dgm:pt modelId="{0F2442E9-E9BD-4864-8EEE-48E3A709256A}" type="pres">
      <dgm:prSet presAssocID="{D32BC7CB-54E6-4204-9BC2-F089089EABDF}" presName="Accent" presStyleLbl="bgShp" presStyleIdx="2" presStyleCnt="6"/>
      <dgm:spPr/>
    </dgm:pt>
    <dgm:pt modelId="{F37F121E-235B-45CB-819F-55532BA38523}" type="pres">
      <dgm:prSet presAssocID="{D32BC7CB-54E6-4204-9BC2-F089089EABDF}" presName="Child3" presStyleLbl="node1" presStyleIdx="2" presStyleCnt="6">
        <dgm:presLayoutVars>
          <dgm:chMax val="0"/>
          <dgm:chPref val="0"/>
          <dgm:bulletEnabled val="1"/>
        </dgm:presLayoutVars>
      </dgm:prSet>
      <dgm:spPr/>
      <dgm:t>
        <a:bodyPr/>
        <a:lstStyle/>
        <a:p>
          <a:endParaRPr lang="en-US"/>
        </a:p>
      </dgm:t>
    </dgm:pt>
    <dgm:pt modelId="{6F239B56-138C-491D-87EE-5512DCCD0B7C}" type="pres">
      <dgm:prSet presAssocID="{48C33053-4DDF-42F8-A92B-A4CF4C253041}" presName="Accent4" presStyleCnt="0"/>
      <dgm:spPr/>
    </dgm:pt>
    <dgm:pt modelId="{C494B394-A508-4D40-8DAE-C28A596379FD}" type="pres">
      <dgm:prSet presAssocID="{48C33053-4DDF-42F8-A92B-A4CF4C253041}" presName="Accent" presStyleLbl="bgShp" presStyleIdx="3" presStyleCnt="6"/>
      <dgm:spPr/>
    </dgm:pt>
    <dgm:pt modelId="{1A022C52-86F9-486B-9200-4B0B9B5CBB13}" type="pres">
      <dgm:prSet presAssocID="{48C33053-4DDF-42F8-A92B-A4CF4C253041}" presName="Child4" presStyleLbl="node1" presStyleIdx="3" presStyleCnt="6">
        <dgm:presLayoutVars>
          <dgm:chMax val="0"/>
          <dgm:chPref val="0"/>
          <dgm:bulletEnabled val="1"/>
        </dgm:presLayoutVars>
      </dgm:prSet>
      <dgm:spPr/>
      <dgm:t>
        <a:bodyPr/>
        <a:lstStyle/>
        <a:p>
          <a:endParaRPr lang="en-US"/>
        </a:p>
      </dgm:t>
    </dgm:pt>
    <dgm:pt modelId="{E5137216-1300-49F3-9340-E361E6BA8170}" type="pres">
      <dgm:prSet presAssocID="{8E7978D9-6CA8-49C8-BA1B-CC73248A8C7E}" presName="Accent5" presStyleCnt="0"/>
      <dgm:spPr/>
    </dgm:pt>
    <dgm:pt modelId="{F48FC741-FE46-4D08-8025-8803727B8433}" type="pres">
      <dgm:prSet presAssocID="{8E7978D9-6CA8-49C8-BA1B-CC73248A8C7E}" presName="Accent" presStyleLbl="bgShp" presStyleIdx="4" presStyleCnt="6"/>
      <dgm:spPr/>
    </dgm:pt>
    <dgm:pt modelId="{92FEE2B6-1416-4CD5-B9E4-F4DE8FADFB10}" type="pres">
      <dgm:prSet presAssocID="{8E7978D9-6CA8-49C8-BA1B-CC73248A8C7E}" presName="Child5" presStyleLbl="node1" presStyleIdx="4" presStyleCnt="6">
        <dgm:presLayoutVars>
          <dgm:chMax val="0"/>
          <dgm:chPref val="0"/>
          <dgm:bulletEnabled val="1"/>
        </dgm:presLayoutVars>
      </dgm:prSet>
      <dgm:spPr/>
      <dgm:t>
        <a:bodyPr/>
        <a:lstStyle/>
        <a:p>
          <a:endParaRPr lang="en-US"/>
        </a:p>
      </dgm:t>
    </dgm:pt>
    <dgm:pt modelId="{3DF70A1D-E650-48CF-8241-2A812BD969A9}" type="pres">
      <dgm:prSet presAssocID="{3702C949-78C3-4441-9A5A-DD1916585733}" presName="Accent6" presStyleCnt="0"/>
      <dgm:spPr/>
    </dgm:pt>
    <dgm:pt modelId="{D9283BD9-062D-4C6C-BB5E-2DB10AD39D42}" type="pres">
      <dgm:prSet presAssocID="{3702C949-78C3-4441-9A5A-DD1916585733}" presName="Accent" presStyleLbl="bgShp" presStyleIdx="5" presStyleCnt="6"/>
      <dgm:spPr/>
    </dgm:pt>
    <dgm:pt modelId="{B9FDF148-EDD2-4C45-8E3E-602909DE9BFC}" type="pres">
      <dgm:prSet presAssocID="{3702C949-78C3-4441-9A5A-DD1916585733}" presName="Child6" presStyleLbl="node1" presStyleIdx="5" presStyleCnt="6">
        <dgm:presLayoutVars>
          <dgm:chMax val="0"/>
          <dgm:chPref val="0"/>
          <dgm:bulletEnabled val="1"/>
        </dgm:presLayoutVars>
      </dgm:prSet>
      <dgm:spPr/>
      <dgm:t>
        <a:bodyPr/>
        <a:lstStyle/>
        <a:p>
          <a:endParaRPr lang="en-US"/>
        </a:p>
      </dgm:t>
    </dgm:pt>
  </dgm:ptLst>
  <dgm:cxnLst>
    <dgm:cxn modelId="{C3682DCD-CE43-45B7-8CB3-E80EA57A9EB6}" srcId="{68615EB1-090F-4A0E-A02A-BE755D12FB88}" destId="{3702C949-78C3-4441-9A5A-DD1916585733}" srcOrd="5" destOrd="0" parTransId="{FD03A04B-10D9-43B3-A805-BCE4158A3F37}" sibTransId="{669FB431-3008-44B0-8C50-B08A6D83EBEC}"/>
    <dgm:cxn modelId="{AEFFBD42-E9B2-4C05-961B-40FD1C1EE14F}" type="presOf" srcId="{D32BC7CB-54E6-4204-9BC2-F089089EABDF}" destId="{F37F121E-235B-45CB-819F-55532BA38523}" srcOrd="0" destOrd="0" presId="urn:microsoft.com/office/officeart/2011/layout/HexagonRadial"/>
    <dgm:cxn modelId="{EA6BF127-F8C5-4076-8160-F90F284410E5}" srcId="{3FF4415A-5609-46AB-8F38-276404FFBB3A}" destId="{68615EB1-090F-4A0E-A02A-BE755D12FB88}" srcOrd="0" destOrd="0" parTransId="{545A9552-CEAA-4E2C-9E9E-623494637D4D}" sibTransId="{90B632ED-87E4-4FC2-B566-52694139F7BA}"/>
    <dgm:cxn modelId="{4C6A3983-105A-45C0-AFBD-FC26522DDF77}" type="presOf" srcId="{3FF4415A-5609-46AB-8F38-276404FFBB3A}" destId="{4CC381B2-56CC-4619-9697-0D9E2B19AC79}" srcOrd="0" destOrd="0" presId="urn:microsoft.com/office/officeart/2011/layout/HexagonRadial"/>
    <dgm:cxn modelId="{3223A481-C095-4F62-9ADE-DBA95305413C}" type="presOf" srcId="{7CF22060-6676-4287-8B25-0429F8CA57F8}" destId="{E30C8F96-A8FA-4764-BF83-EE75FBCF166A}" srcOrd="0" destOrd="0" presId="urn:microsoft.com/office/officeart/2011/layout/HexagonRadial"/>
    <dgm:cxn modelId="{8164B1BB-3FB5-4549-82DC-1EB48FC15405}" type="presOf" srcId="{D392E122-21CE-4CA8-9ADD-17C240233D5D}" destId="{D9876E50-8E21-49A8-8B92-0BB67D973A12}" srcOrd="0" destOrd="0" presId="urn:microsoft.com/office/officeart/2011/layout/HexagonRadial"/>
    <dgm:cxn modelId="{4FD638FC-412A-4DA9-B370-A71C08B94DF6}" srcId="{68615EB1-090F-4A0E-A02A-BE755D12FB88}" destId="{7CF22060-6676-4287-8B25-0429F8CA57F8}" srcOrd="1" destOrd="0" parTransId="{2478DE04-3288-4901-BDF7-E3F59AA4CABE}" sibTransId="{C01DFE75-17CF-428F-BA96-D066A177D47A}"/>
    <dgm:cxn modelId="{9632AFA7-F294-4722-AB5A-87F3ABB93E47}" srcId="{68615EB1-090F-4A0E-A02A-BE755D12FB88}" destId="{48C33053-4DDF-42F8-A92B-A4CF4C253041}" srcOrd="3" destOrd="0" parTransId="{32BE5A7F-D008-46FD-B8B8-CA41583FB601}" sibTransId="{FF5C1892-A338-4B35-BD97-9E95C9FCF517}"/>
    <dgm:cxn modelId="{3B853F5A-46F0-452F-838F-B6F97339CA14}" type="presOf" srcId="{8E7978D9-6CA8-49C8-BA1B-CC73248A8C7E}" destId="{92FEE2B6-1416-4CD5-B9E4-F4DE8FADFB10}" srcOrd="0" destOrd="0" presId="urn:microsoft.com/office/officeart/2011/layout/HexagonRadial"/>
    <dgm:cxn modelId="{2AB57602-FE0E-4112-B16B-6966DF7B4701}" srcId="{68615EB1-090F-4A0E-A02A-BE755D12FB88}" destId="{D392E122-21CE-4CA8-9ADD-17C240233D5D}" srcOrd="0" destOrd="0" parTransId="{0911063C-7A06-415F-9B13-775FDE10E375}" sibTransId="{D176455F-6247-454A-9270-6D401ACDF8E7}"/>
    <dgm:cxn modelId="{94EBF7CF-EB1D-401F-8A0E-66A07C88DDB3}" srcId="{68615EB1-090F-4A0E-A02A-BE755D12FB88}" destId="{8E7978D9-6CA8-49C8-BA1B-CC73248A8C7E}" srcOrd="4" destOrd="0" parTransId="{8B5C11CE-BE58-4A56-8C16-04207AC83BF9}" sibTransId="{57426035-8287-41AA-8F2A-1B034EBFD41B}"/>
    <dgm:cxn modelId="{AAADD2AE-9C32-4EEA-96AF-31BD61E2EBB7}" srcId="{68615EB1-090F-4A0E-A02A-BE755D12FB88}" destId="{D32BC7CB-54E6-4204-9BC2-F089089EABDF}" srcOrd="2" destOrd="0" parTransId="{40EC7297-AA65-49BA-A56B-0D43F725BA03}" sibTransId="{2961FC7B-3B73-4346-A4D8-3B75B2F3BBC8}"/>
    <dgm:cxn modelId="{14E76ADA-3512-4031-82BC-0549162EB80E}" type="presOf" srcId="{48C33053-4DDF-42F8-A92B-A4CF4C253041}" destId="{1A022C52-86F9-486B-9200-4B0B9B5CBB13}" srcOrd="0" destOrd="0" presId="urn:microsoft.com/office/officeart/2011/layout/HexagonRadial"/>
    <dgm:cxn modelId="{4A1D5D0F-A3EC-4AA0-B248-17FD09428A91}" type="presOf" srcId="{3702C949-78C3-4441-9A5A-DD1916585733}" destId="{B9FDF148-EDD2-4C45-8E3E-602909DE9BFC}" srcOrd="0" destOrd="0" presId="urn:microsoft.com/office/officeart/2011/layout/HexagonRadial"/>
    <dgm:cxn modelId="{8EE60AEB-53EA-47E1-998A-6C4FD8FFD090}" type="presOf" srcId="{68615EB1-090F-4A0E-A02A-BE755D12FB88}" destId="{A049ABF1-B284-40D7-BA02-E4B6B8B0B075}" srcOrd="0" destOrd="0" presId="urn:microsoft.com/office/officeart/2011/layout/HexagonRadial"/>
    <dgm:cxn modelId="{69D5B7C8-3A05-4EF7-B87B-72FB6FFD0B29}" type="presParOf" srcId="{4CC381B2-56CC-4619-9697-0D9E2B19AC79}" destId="{A049ABF1-B284-40D7-BA02-E4B6B8B0B075}" srcOrd="0" destOrd="0" presId="urn:microsoft.com/office/officeart/2011/layout/HexagonRadial"/>
    <dgm:cxn modelId="{F6318F8A-430F-40BE-80DC-583B4A1CC4DF}" type="presParOf" srcId="{4CC381B2-56CC-4619-9697-0D9E2B19AC79}" destId="{C2A89E58-F1C0-4D60-93EF-0C908EB9D23C}" srcOrd="1" destOrd="0" presId="urn:microsoft.com/office/officeart/2011/layout/HexagonRadial"/>
    <dgm:cxn modelId="{C973F072-7C77-4D3A-AEBD-8E14B139625C}" type="presParOf" srcId="{C2A89E58-F1C0-4D60-93EF-0C908EB9D23C}" destId="{3957CEE8-6220-45F9-9C3F-9933817022A1}" srcOrd="0" destOrd="0" presId="urn:microsoft.com/office/officeart/2011/layout/HexagonRadial"/>
    <dgm:cxn modelId="{405C50FF-61EB-4CDB-A153-92916D63D197}" type="presParOf" srcId="{4CC381B2-56CC-4619-9697-0D9E2B19AC79}" destId="{D9876E50-8E21-49A8-8B92-0BB67D973A12}" srcOrd="2" destOrd="0" presId="urn:microsoft.com/office/officeart/2011/layout/HexagonRadial"/>
    <dgm:cxn modelId="{8DE9A6E6-0646-40E1-9F69-5F8EDD5209A5}" type="presParOf" srcId="{4CC381B2-56CC-4619-9697-0D9E2B19AC79}" destId="{63D35B17-9843-48BB-8138-14FF0EF07928}" srcOrd="3" destOrd="0" presId="urn:microsoft.com/office/officeart/2011/layout/HexagonRadial"/>
    <dgm:cxn modelId="{E4D71E2C-E0FA-49ED-925E-2AEFE5EA563F}" type="presParOf" srcId="{63D35B17-9843-48BB-8138-14FF0EF07928}" destId="{A888492C-990B-4C03-B49B-7FCA292C2BF0}" srcOrd="0" destOrd="0" presId="urn:microsoft.com/office/officeart/2011/layout/HexagonRadial"/>
    <dgm:cxn modelId="{DDCC3CCC-31DB-4618-98D8-4228F965044E}" type="presParOf" srcId="{4CC381B2-56CC-4619-9697-0D9E2B19AC79}" destId="{E30C8F96-A8FA-4764-BF83-EE75FBCF166A}" srcOrd="4" destOrd="0" presId="urn:microsoft.com/office/officeart/2011/layout/HexagonRadial"/>
    <dgm:cxn modelId="{CA583605-CCE2-4467-B208-E35732EECA13}" type="presParOf" srcId="{4CC381B2-56CC-4619-9697-0D9E2B19AC79}" destId="{766B5735-FB52-4C20-84EC-F8E6C53BD012}" srcOrd="5" destOrd="0" presId="urn:microsoft.com/office/officeart/2011/layout/HexagonRadial"/>
    <dgm:cxn modelId="{A5218D0E-7FD8-4202-BE31-6C4EFC8EFBED}" type="presParOf" srcId="{766B5735-FB52-4C20-84EC-F8E6C53BD012}" destId="{0F2442E9-E9BD-4864-8EEE-48E3A709256A}" srcOrd="0" destOrd="0" presId="urn:microsoft.com/office/officeart/2011/layout/HexagonRadial"/>
    <dgm:cxn modelId="{CCBBBE00-0D22-43FE-A5E5-A302E6A6C7E5}" type="presParOf" srcId="{4CC381B2-56CC-4619-9697-0D9E2B19AC79}" destId="{F37F121E-235B-45CB-819F-55532BA38523}" srcOrd="6" destOrd="0" presId="urn:microsoft.com/office/officeart/2011/layout/HexagonRadial"/>
    <dgm:cxn modelId="{4D8AA52A-90ED-4621-8EB1-F8F79AE286B7}" type="presParOf" srcId="{4CC381B2-56CC-4619-9697-0D9E2B19AC79}" destId="{6F239B56-138C-491D-87EE-5512DCCD0B7C}" srcOrd="7" destOrd="0" presId="urn:microsoft.com/office/officeart/2011/layout/HexagonRadial"/>
    <dgm:cxn modelId="{DF2817A8-955A-4E4B-832E-A54FA2C6574D}" type="presParOf" srcId="{6F239B56-138C-491D-87EE-5512DCCD0B7C}" destId="{C494B394-A508-4D40-8DAE-C28A596379FD}" srcOrd="0" destOrd="0" presId="urn:microsoft.com/office/officeart/2011/layout/HexagonRadial"/>
    <dgm:cxn modelId="{B5B4902D-FC24-48C7-BF99-EA84036B763C}" type="presParOf" srcId="{4CC381B2-56CC-4619-9697-0D9E2B19AC79}" destId="{1A022C52-86F9-486B-9200-4B0B9B5CBB13}" srcOrd="8" destOrd="0" presId="urn:microsoft.com/office/officeart/2011/layout/HexagonRadial"/>
    <dgm:cxn modelId="{1BF2A400-C5F3-40AF-B32F-DC2AFEF31499}" type="presParOf" srcId="{4CC381B2-56CC-4619-9697-0D9E2B19AC79}" destId="{E5137216-1300-49F3-9340-E361E6BA8170}" srcOrd="9" destOrd="0" presId="urn:microsoft.com/office/officeart/2011/layout/HexagonRadial"/>
    <dgm:cxn modelId="{A5F0AD26-7AA9-415D-B146-5CC897D2585A}" type="presParOf" srcId="{E5137216-1300-49F3-9340-E361E6BA8170}" destId="{F48FC741-FE46-4D08-8025-8803727B8433}" srcOrd="0" destOrd="0" presId="urn:microsoft.com/office/officeart/2011/layout/HexagonRadial"/>
    <dgm:cxn modelId="{4E29829F-C07C-4122-8C33-F7D4166E65E4}" type="presParOf" srcId="{4CC381B2-56CC-4619-9697-0D9E2B19AC79}" destId="{92FEE2B6-1416-4CD5-B9E4-F4DE8FADFB10}" srcOrd="10" destOrd="0" presId="urn:microsoft.com/office/officeart/2011/layout/HexagonRadial"/>
    <dgm:cxn modelId="{29B4071E-8247-4AAF-800A-512E5031C333}" type="presParOf" srcId="{4CC381B2-56CC-4619-9697-0D9E2B19AC79}" destId="{3DF70A1D-E650-48CF-8241-2A812BD969A9}" srcOrd="11" destOrd="0" presId="urn:microsoft.com/office/officeart/2011/layout/HexagonRadial"/>
    <dgm:cxn modelId="{D54050FE-A5D7-499C-BB2F-68608EE36CB1}" type="presParOf" srcId="{3DF70A1D-E650-48CF-8241-2A812BD969A9}" destId="{D9283BD9-062D-4C6C-BB5E-2DB10AD39D42}" srcOrd="0" destOrd="0" presId="urn:microsoft.com/office/officeart/2011/layout/HexagonRadial"/>
    <dgm:cxn modelId="{08773DF7-310F-48FA-94A4-FED2389CF509}" type="presParOf" srcId="{4CC381B2-56CC-4619-9697-0D9E2B19AC79}" destId="{B9FDF148-EDD2-4C45-8E3E-602909DE9BFC}" srcOrd="12" destOrd="0" presId="urn:microsoft.com/office/officeart/2011/layout/HexagonRadial"/>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4510B2E-72F6-426E-BEE8-5C2314CC6C9E}" type="doc">
      <dgm:prSet loTypeId="urn:microsoft.com/office/officeart/2005/8/layout/arrow2" loCatId="process" qsTypeId="urn:microsoft.com/office/officeart/2005/8/quickstyle/simple1" qsCatId="simple" csTypeId="urn:microsoft.com/office/officeart/2005/8/colors/accent1_2" csCatId="accent1" phldr="1"/>
      <dgm:spPr/>
      <dgm:t>
        <a:bodyPr/>
        <a:lstStyle/>
        <a:p>
          <a:endParaRPr lang="en-US"/>
        </a:p>
      </dgm:t>
    </dgm:pt>
    <dgm:pt modelId="{A05E8ACA-21E2-4DDA-9F12-B0EF58890339}">
      <dgm:prSet phldrT="[Text]"/>
      <dgm:spPr/>
      <dgm:t>
        <a:bodyPr/>
        <a:lstStyle/>
        <a:p>
          <a:r>
            <a:rPr lang="en-US" dirty="0" smtClean="0"/>
            <a:t>Phase I</a:t>
          </a:r>
        </a:p>
        <a:p>
          <a:r>
            <a:rPr lang="en-US" dirty="0" smtClean="0"/>
            <a:t>Understand</a:t>
          </a:r>
          <a:endParaRPr lang="en-US" dirty="0"/>
        </a:p>
      </dgm:t>
    </dgm:pt>
    <dgm:pt modelId="{D4947145-CC73-4209-A818-F0EE1091BD0E}" type="parTrans" cxnId="{A5D16793-05A7-46F1-BD73-F862096307B7}">
      <dgm:prSet/>
      <dgm:spPr/>
      <dgm:t>
        <a:bodyPr/>
        <a:lstStyle/>
        <a:p>
          <a:endParaRPr lang="en-US"/>
        </a:p>
      </dgm:t>
    </dgm:pt>
    <dgm:pt modelId="{F3CE0510-EFB2-4D6B-A609-5E8BE11D3667}" type="sibTrans" cxnId="{A5D16793-05A7-46F1-BD73-F862096307B7}">
      <dgm:prSet/>
      <dgm:spPr/>
      <dgm:t>
        <a:bodyPr/>
        <a:lstStyle/>
        <a:p>
          <a:endParaRPr lang="en-US"/>
        </a:p>
      </dgm:t>
    </dgm:pt>
    <dgm:pt modelId="{B9838A91-AFF3-44FD-A75A-1663FB88DF56}">
      <dgm:prSet phldrT="[Text]"/>
      <dgm:spPr/>
      <dgm:t>
        <a:bodyPr/>
        <a:lstStyle/>
        <a:p>
          <a:r>
            <a:rPr lang="en-US" dirty="0" smtClean="0"/>
            <a:t>Analyze</a:t>
          </a:r>
          <a:endParaRPr lang="en-US" dirty="0"/>
        </a:p>
      </dgm:t>
    </dgm:pt>
    <dgm:pt modelId="{65B32F19-9ABC-46F2-A87E-044512715FB2}" type="parTrans" cxnId="{91024566-1E6F-4D1F-AEDA-4546AC4CB348}">
      <dgm:prSet/>
      <dgm:spPr/>
      <dgm:t>
        <a:bodyPr/>
        <a:lstStyle/>
        <a:p>
          <a:endParaRPr lang="en-US"/>
        </a:p>
      </dgm:t>
    </dgm:pt>
    <dgm:pt modelId="{791275E4-7D97-4504-9240-A39803E805FF}" type="sibTrans" cxnId="{91024566-1E6F-4D1F-AEDA-4546AC4CB348}">
      <dgm:prSet/>
      <dgm:spPr/>
      <dgm:t>
        <a:bodyPr/>
        <a:lstStyle/>
        <a:p>
          <a:endParaRPr lang="en-US"/>
        </a:p>
      </dgm:t>
    </dgm:pt>
    <dgm:pt modelId="{084869D9-E046-41BA-AD9C-D1D937C4E27F}">
      <dgm:prSet phldrT="[Text]"/>
      <dgm:spPr/>
      <dgm:t>
        <a:bodyPr/>
        <a:lstStyle/>
        <a:p>
          <a:r>
            <a:rPr lang="en-US" dirty="0" smtClean="0"/>
            <a:t>Phase II</a:t>
          </a:r>
        </a:p>
        <a:p>
          <a:r>
            <a:rPr lang="en-US" dirty="0" smtClean="0"/>
            <a:t>Re-Invent</a:t>
          </a:r>
          <a:endParaRPr lang="en-US" dirty="0"/>
        </a:p>
      </dgm:t>
    </dgm:pt>
    <dgm:pt modelId="{E7ACA6E5-EB82-4A36-9686-116DFB5E97C3}" type="parTrans" cxnId="{DE9223DF-B051-4708-8FD0-24ADECEC8DD5}">
      <dgm:prSet/>
      <dgm:spPr/>
      <dgm:t>
        <a:bodyPr/>
        <a:lstStyle/>
        <a:p>
          <a:endParaRPr lang="en-US"/>
        </a:p>
      </dgm:t>
    </dgm:pt>
    <dgm:pt modelId="{FB6B4D0D-B759-4957-A96F-19460F9ECD4A}" type="sibTrans" cxnId="{DE9223DF-B051-4708-8FD0-24ADECEC8DD5}">
      <dgm:prSet/>
      <dgm:spPr/>
      <dgm:t>
        <a:bodyPr/>
        <a:lstStyle/>
        <a:p>
          <a:endParaRPr lang="en-US"/>
        </a:p>
      </dgm:t>
    </dgm:pt>
    <dgm:pt modelId="{4C3E6500-0808-4201-92EF-24AF023AA0AB}">
      <dgm:prSet phldrT="[Text]"/>
      <dgm:spPr/>
      <dgm:t>
        <a:bodyPr/>
        <a:lstStyle/>
        <a:p>
          <a:r>
            <a:rPr lang="en-US" dirty="0" smtClean="0"/>
            <a:t>Do</a:t>
          </a:r>
          <a:endParaRPr lang="en-US" dirty="0"/>
        </a:p>
      </dgm:t>
    </dgm:pt>
    <dgm:pt modelId="{89D30D92-AF88-4968-91D0-120371AF3528}" type="parTrans" cxnId="{5E2B0E30-55CC-4785-864D-39CCBAE9AAC0}">
      <dgm:prSet/>
      <dgm:spPr/>
      <dgm:t>
        <a:bodyPr/>
        <a:lstStyle/>
        <a:p>
          <a:endParaRPr lang="en-US"/>
        </a:p>
      </dgm:t>
    </dgm:pt>
    <dgm:pt modelId="{1CE258EC-154E-4775-91DC-26629237C93B}" type="sibTrans" cxnId="{5E2B0E30-55CC-4785-864D-39CCBAE9AAC0}">
      <dgm:prSet/>
      <dgm:spPr/>
      <dgm:t>
        <a:bodyPr/>
        <a:lstStyle/>
        <a:p>
          <a:endParaRPr lang="en-US"/>
        </a:p>
      </dgm:t>
    </dgm:pt>
    <dgm:pt modelId="{352E333E-07A1-4419-AB94-82DBCFC6B340}">
      <dgm:prSet phldrT="[Text]"/>
      <dgm:spPr/>
      <dgm:t>
        <a:bodyPr/>
        <a:lstStyle/>
        <a:p>
          <a:r>
            <a:rPr lang="en-US" dirty="0" smtClean="0"/>
            <a:t>Phase III</a:t>
          </a:r>
        </a:p>
        <a:p>
          <a:r>
            <a:rPr lang="en-US" dirty="0" smtClean="0"/>
            <a:t>Ongoing Improvement</a:t>
          </a:r>
          <a:endParaRPr lang="en-US" dirty="0"/>
        </a:p>
      </dgm:t>
    </dgm:pt>
    <dgm:pt modelId="{19CD464E-32F2-4A5D-9C56-863EF9F2C0E9}" type="parTrans" cxnId="{9BB177F5-8F5E-40D7-AC89-3338B7885FA8}">
      <dgm:prSet/>
      <dgm:spPr/>
      <dgm:t>
        <a:bodyPr/>
        <a:lstStyle/>
        <a:p>
          <a:endParaRPr lang="en-US"/>
        </a:p>
      </dgm:t>
    </dgm:pt>
    <dgm:pt modelId="{A9B70F3D-0B34-478B-9966-9CB2F237F73F}" type="sibTrans" cxnId="{9BB177F5-8F5E-40D7-AC89-3338B7885FA8}">
      <dgm:prSet/>
      <dgm:spPr/>
      <dgm:t>
        <a:bodyPr/>
        <a:lstStyle/>
        <a:p>
          <a:endParaRPr lang="en-US"/>
        </a:p>
      </dgm:t>
    </dgm:pt>
    <dgm:pt modelId="{77C33164-C8E1-4CA2-8BBB-BA800426508D}">
      <dgm:prSet phldrT="[Text]"/>
      <dgm:spPr/>
      <dgm:t>
        <a:bodyPr/>
        <a:lstStyle/>
        <a:p>
          <a:r>
            <a:rPr lang="en-US" dirty="0" smtClean="0"/>
            <a:t>Advise</a:t>
          </a:r>
          <a:endParaRPr lang="en-US" dirty="0"/>
        </a:p>
      </dgm:t>
    </dgm:pt>
    <dgm:pt modelId="{427F6E67-9D27-4D42-B575-503756987BF9}" type="parTrans" cxnId="{7699FDA6-BE06-4BA7-B653-B0F525457D52}">
      <dgm:prSet/>
      <dgm:spPr/>
      <dgm:t>
        <a:bodyPr/>
        <a:lstStyle/>
        <a:p>
          <a:endParaRPr lang="en-US"/>
        </a:p>
      </dgm:t>
    </dgm:pt>
    <dgm:pt modelId="{0B5C4C44-7F96-4344-9A5C-7726673194AC}" type="sibTrans" cxnId="{7699FDA6-BE06-4BA7-B653-B0F525457D52}">
      <dgm:prSet/>
      <dgm:spPr/>
      <dgm:t>
        <a:bodyPr/>
        <a:lstStyle/>
        <a:p>
          <a:endParaRPr lang="en-US"/>
        </a:p>
      </dgm:t>
    </dgm:pt>
    <dgm:pt modelId="{3AB6A8C7-7D42-42E3-B982-84B76234047A}">
      <dgm:prSet/>
      <dgm:spPr/>
      <dgm:t>
        <a:bodyPr/>
        <a:lstStyle/>
        <a:p>
          <a:r>
            <a:rPr lang="en-US" dirty="0" smtClean="0"/>
            <a:t>Transfer</a:t>
          </a:r>
          <a:endParaRPr lang="en-US" dirty="0"/>
        </a:p>
      </dgm:t>
    </dgm:pt>
    <dgm:pt modelId="{DEB1800B-C653-4574-8604-5874E13406AC}" type="parTrans" cxnId="{9726711E-C683-4D46-B7EF-05F156BEE14F}">
      <dgm:prSet/>
      <dgm:spPr/>
      <dgm:t>
        <a:bodyPr/>
        <a:lstStyle/>
        <a:p>
          <a:endParaRPr lang="en-US"/>
        </a:p>
      </dgm:t>
    </dgm:pt>
    <dgm:pt modelId="{51E59CBD-1850-40BB-9A67-900CD39CAC42}" type="sibTrans" cxnId="{9726711E-C683-4D46-B7EF-05F156BEE14F}">
      <dgm:prSet/>
      <dgm:spPr/>
      <dgm:t>
        <a:bodyPr/>
        <a:lstStyle/>
        <a:p>
          <a:endParaRPr lang="en-US"/>
        </a:p>
      </dgm:t>
    </dgm:pt>
    <dgm:pt modelId="{EFF8B6BF-8CE3-4892-91A9-D1F65AD2348B}">
      <dgm:prSet/>
      <dgm:spPr/>
      <dgm:t>
        <a:bodyPr/>
        <a:lstStyle/>
        <a:p>
          <a:r>
            <a:rPr lang="en-US" dirty="0" smtClean="0"/>
            <a:t>Plan</a:t>
          </a:r>
          <a:endParaRPr lang="en-US" dirty="0"/>
        </a:p>
      </dgm:t>
    </dgm:pt>
    <dgm:pt modelId="{D5C2F81D-BD90-44EB-857D-B40B5E0C8DC2}" type="parTrans" cxnId="{4208446A-D2A0-4ED0-B6CB-A9835B38FF2B}">
      <dgm:prSet/>
      <dgm:spPr/>
      <dgm:t>
        <a:bodyPr/>
        <a:lstStyle/>
        <a:p>
          <a:endParaRPr lang="en-US"/>
        </a:p>
      </dgm:t>
    </dgm:pt>
    <dgm:pt modelId="{64B2D0C6-C170-4788-83D5-B21B29BD8AE3}" type="sibTrans" cxnId="{4208446A-D2A0-4ED0-B6CB-A9835B38FF2B}">
      <dgm:prSet/>
      <dgm:spPr/>
      <dgm:t>
        <a:bodyPr/>
        <a:lstStyle/>
        <a:p>
          <a:endParaRPr lang="en-US"/>
        </a:p>
      </dgm:t>
    </dgm:pt>
    <dgm:pt modelId="{F72CE083-3CF3-44DE-9C56-ACA7103884BF}">
      <dgm:prSet phldrT="[Text]"/>
      <dgm:spPr/>
      <dgm:t>
        <a:bodyPr/>
        <a:lstStyle/>
        <a:p>
          <a:r>
            <a:rPr lang="en-US" dirty="0" smtClean="0"/>
            <a:t>Challenge</a:t>
          </a:r>
        </a:p>
        <a:p>
          <a:endParaRPr lang="en-US" dirty="0"/>
        </a:p>
      </dgm:t>
    </dgm:pt>
    <dgm:pt modelId="{879DCDE8-EBB9-424C-BCD1-F1F84BCFEB38}" type="parTrans" cxnId="{4536E054-54C3-4ACA-947C-03FFB1338674}">
      <dgm:prSet/>
      <dgm:spPr/>
      <dgm:t>
        <a:bodyPr/>
        <a:lstStyle/>
        <a:p>
          <a:endParaRPr lang="en-US"/>
        </a:p>
      </dgm:t>
    </dgm:pt>
    <dgm:pt modelId="{27638C26-BD6E-450B-BA76-8E84EA7E2114}" type="sibTrans" cxnId="{4536E054-54C3-4ACA-947C-03FFB1338674}">
      <dgm:prSet/>
      <dgm:spPr/>
      <dgm:t>
        <a:bodyPr/>
        <a:lstStyle/>
        <a:p>
          <a:endParaRPr lang="en-US"/>
        </a:p>
      </dgm:t>
    </dgm:pt>
    <dgm:pt modelId="{CD3AA980-4B1A-4C32-BB5C-41CA3F9179F8}" type="pres">
      <dgm:prSet presAssocID="{54510B2E-72F6-426E-BEE8-5C2314CC6C9E}" presName="arrowDiagram" presStyleCnt="0">
        <dgm:presLayoutVars>
          <dgm:chMax val="5"/>
          <dgm:dir/>
          <dgm:resizeHandles val="exact"/>
        </dgm:presLayoutVars>
      </dgm:prSet>
      <dgm:spPr/>
      <dgm:t>
        <a:bodyPr/>
        <a:lstStyle/>
        <a:p>
          <a:endParaRPr lang="en-US"/>
        </a:p>
      </dgm:t>
    </dgm:pt>
    <dgm:pt modelId="{54E24D0A-367B-439A-8B11-63440FF2FBB6}" type="pres">
      <dgm:prSet presAssocID="{54510B2E-72F6-426E-BEE8-5C2314CC6C9E}" presName="arrow" presStyleLbl="bgShp" presStyleIdx="0" presStyleCnt="1"/>
      <dgm:spPr/>
    </dgm:pt>
    <dgm:pt modelId="{6A3FCEE7-864A-4751-AA6C-464537264B56}" type="pres">
      <dgm:prSet presAssocID="{54510B2E-72F6-426E-BEE8-5C2314CC6C9E}" presName="arrowDiagram3" presStyleCnt="0"/>
      <dgm:spPr/>
    </dgm:pt>
    <dgm:pt modelId="{2420C183-670C-45C8-9006-F1ECCBB32023}" type="pres">
      <dgm:prSet presAssocID="{A05E8ACA-21E2-4DDA-9F12-B0EF58890339}" presName="bullet3a" presStyleLbl="node1" presStyleIdx="0" presStyleCnt="3"/>
      <dgm:spPr/>
    </dgm:pt>
    <dgm:pt modelId="{2174321A-6562-41B0-86B3-E76D9B0D1818}" type="pres">
      <dgm:prSet presAssocID="{A05E8ACA-21E2-4DDA-9F12-B0EF58890339}" presName="textBox3a" presStyleLbl="revTx" presStyleIdx="0" presStyleCnt="3">
        <dgm:presLayoutVars>
          <dgm:bulletEnabled val="1"/>
        </dgm:presLayoutVars>
      </dgm:prSet>
      <dgm:spPr/>
      <dgm:t>
        <a:bodyPr/>
        <a:lstStyle/>
        <a:p>
          <a:endParaRPr lang="en-US"/>
        </a:p>
      </dgm:t>
    </dgm:pt>
    <dgm:pt modelId="{12E2E650-0CDB-491B-B344-9A5EEB9B1013}" type="pres">
      <dgm:prSet presAssocID="{084869D9-E046-41BA-AD9C-D1D937C4E27F}" presName="bullet3b" presStyleLbl="node1" presStyleIdx="1" presStyleCnt="3"/>
      <dgm:spPr/>
    </dgm:pt>
    <dgm:pt modelId="{B6F758A0-789A-40CE-BBCF-A09C567522D8}" type="pres">
      <dgm:prSet presAssocID="{084869D9-E046-41BA-AD9C-D1D937C4E27F}" presName="textBox3b" presStyleLbl="revTx" presStyleIdx="1" presStyleCnt="3">
        <dgm:presLayoutVars>
          <dgm:bulletEnabled val="1"/>
        </dgm:presLayoutVars>
      </dgm:prSet>
      <dgm:spPr/>
      <dgm:t>
        <a:bodyPr/>
        <a:lstStyle/>
        <a:p>
          <a:endParaRPr lang="en-US"/>
        </a:p>
      </dgm:t>
    </dgm:pt>
    <dgm:pt modelId="{AA019DF1-D39E-4AD8-B564-B765FCC3565D}" type="pres">
      <dgm:prSet presAssocID="{352E333E-07A1-4419-AB94-82DBCFC6B340}" presName="bullet3c" presStyleLbl="node1" presStyleIdx="2" presStyleCnt="3"/>
      <dgm:spPr/>
    </dgm:pt>
    <dgm:pt modelId="{9F5B7DC6-7E40-4C91-8F31-893AAEDF26D6}" type="pres">
      <dgm:prSet presAssocID="{352E333E-07A1-4419-AB94-82DBCFC6B340}" presName="textBox3c" presStyleLbl="revTx" presStyleIdx="2" presStyleCnt="3">
        <dgm:presLayoutVars>
          <dgm:bulletEnabled val="1"/>
        </dgm:presLayoutVars>
      </dgm:prSet>
      <dgm:spPr/>
      <dgm:t>
        <a:bodyPr/>
        <a:lstStyle/>
        <a:p>
          <a:endParaRPr lang="en-US"/>
        </a:p>
      </dgm:t>
    </dgm:pt>
  </dgm:ptLst>
  <dgm:cxnLst>
    <dgm:cxn modelId="{1051D719-D312-44C3-BF35-049002681FD8}" type="presOf" srcId="{352E333E-07A1-4419-AB94-82DBCFC6B340}" destId="{9F5B7DC6-7E40-4C91-8F31-893AAEDF26D6}" srcOrd="0" destOrd="0" presId="urn:microsoft.com/office/officeart/2005/8/layout/arrow2"/>
    <dgm:cxn modelId="{E6C2D1F2-5992-43DB-AA12-2EB1F9F5F2D7}" type="presOf" srcId="{54510B2E-72F6-426E-BEE8-5C2314CC6C9E}" destId="{CD3AA980-4B1A-4C32-BB5C-41CA3F9179F8}" srcOrd="0" destOrd="0" presId="urn:microsoft.com/office/officeart/2005/8/layout/arrow2"/>
    <dgm:cxn modelId="{379FE893-0007-451C-92A9-65A14328DD13}" type="presOf" srcId="{4C3E6500-0808-4201-92EF-24AF023AA0AB}" destId="{B6F758A0-789A-40CE-BBCF-A09C567522D8}" srcOrd="0" destOrd="1" presId="urn:microsoft.com/office/officeart/2005/8/layout/arrow2"/>
    <dgm:cxn modelId="{2FE783EF-AA85-4BB5-9D82-6455F421E092}" type="presOf" srcId="{3AB6A8C7-7D42-42E3-B982-84B76234047A}" destId="{B6F758A0-789A-40CE-BBCF-A09C567522D8}" srcOrd="0" destOrd="2" presId="urn:microsoft.com/office/officeart/2005/8/layout/arrow2"/>
    <dgm:cxn modelId="{18AEAF47-CDD5-4AB2-83B8-42D32834C460}" type="presOf" srcId="{084869D9-E046-41BA-AD9C-D1D937C4E27F}" destId="{B6F758A0-789A-40CE-BBCF-A09C567522D8}" srcOrd="0" destOrd="0" presId="urn:microsoft.com/office/officeart/2005/8/layout/arrow2"/>
    <dgm:cxn modelId="{A5D16793-05A7-46F1-BD73-F862096307B7}" srcId="{54510B2E-72F6-426E-BEE8-5C2314CC6C9E}" destId="{A05E8ACA-21E2-4DDA-9F12-B0EF58890339}" srcOrd="0" destOrd="0" parTransId="{D4947145-CC73-4209-A818-F0EE1091BD0E}" sibTransId="{F3CE0510-EFB2-4D6B-A609-5E8BE11D3667}"/>
    <dgm:cxn modelId="{08F4A21E-2FC9-43F6-8E7C-C557D215BF3D}" type="presOf" srcId="{77C33164-C8E1-4CA2-8BBB-BA800426508D}" destId="{9F5B7DC6-7E40-4C91-8F31-893AAEDF26D6}" srcOrd="0" destOrd="1" presId="urn:microsoft.com/office/officeart/2005/8/layout/arrow2"/>
    <dgm:cxn modelId="{7699FDA6-BE06-4BA7-B653-B0F525457D52}" srcId="{352E333E-07A1-4419-AB94-82DBCFC6B340}" destId="{77C33164-C8E1-4CA2-8BBB-BA800426508D}" srcOrd="0" destOrd="0" parTransId="{427F6E67-9D27-4D42-B575-503756987BF9}" sibTransId="{0B5C4C44-7F96-4344-9A5C-7726673194AC}"/>
    <dgm:cxn modelId="{91024566-1E6F-4D1F-AEDA-4546AC4CB348}" srcId="{A05E8ACA-21E2-4DDA-9F12-B0EF58890339}" destId="{B9838A91-AFF3-44FD-A75A-1663FB88DF56}" srcOrd="0" destOrd="0" parTransId="{65B32F19-9ABC-46F2-A87E-044512715FB2}" sibTransId="{791275E4-7D97-4504-9240-A39803E805FF}"/>
    <dgm:cxn modelId="{1D7B3D34-8010-47B7-A354-DC5314768A19}" type="presOf" srcId="{B9838A91-AFF3-44FD-A75A-1663FB88DF56}" destId="{2174321A-6562-41B0-86B3-E76D9B0D1818}" srcOrd="0" destOrd="1" presId="urn:microsoft.com/office/officeart/2005/8/layout/arrow2"/>
    <dgm:cxn modelId="{053EC3F7-D64F-4281-96CA-D54DD0137D28}" type="presOf" srcId="{F72CE083-3CF3-44DE-9C56-ACA7103884BF}" destId="{9F5B7DC6-7E40-4C91-8F31-893AAEDF26D6}" srcOrd="0" destOrd="2" presId="urn:microsoft.com/office/officeart/2005/8/layout/arrow2"/>
    <dgm:cxn modelId="{DC9FBCC5-2F0D-4565-B415-F2D590785BA9}" type="presOf" srcId="{A05E8ACA-21E2-4DDA-9F12-B0EF58890339}" destId="{2174321A-6562-41B0-86B3-E76D9B0D1818}" srcOrd="0" destOrd="0" presId="urn:microsoft.com/office/officeart/2005/8/layout/arrow2"/>
    <dgm:cxn modelId="{4536E054-54C3-4ACA-947C-03FFB1338674}" srcId="{352E333E-07A1-4419-AB94-82DBCFC6B340}" destId="{F72CE083-3CF3-44DE-9C56-ACA7103884BF}" srcOrd="1" destOrd="0" parTransId="{879DCDE8-EBB9-424C-BCD1-F1F84BCFEB38}" sibTransId="{27638C26-BD6E-450B-BA76-8E84EA7E2114}"/>
    <dgm:cxn modelId="{4208446A-D2A0-4ED0-B6CB-A9835B38FF2B}" srcId="{A05E8ACA-21E2-4DDA-9F12-B0EF58890339}" destId="{EFF8B6BF-8CE3-4892-91A9-D1F65AD2348B}" srcOrd="1" destOrd="0" parTransId="{D5C2F81D-BD90-44EB-857D-B40B5E0C8DC2}" sibTransId="{64B2D0C6-C170-4788-83D5-B21B29BD8AE3}"/>
    <dgm:cxn modelId="{9BB177F5-8F5E-40D7-AC89-3338B7885FA8}" srcId="{54510B2E-72F6-426E-BEE8-5C2314CC6C9E}" destId="{352E333E-07A1-4419-AB94-82DBCFC6B340}" srcOrd="2" destOrd="0" parTransId="{19CD464E-32F2-4A5D-9C56-863EF9F2C0E9}" sibTransId="{A9B70F3D-0B34-478B-9966-9CB2F237F73F}"/>
    <dgm:cxn modelId="{DE9223DF-B051-4708-8FD0-24ADECEC8DD5}" srcId="{54510B2E-72F6-426E-BEE8-5C2314CC6C9E}" destId="{084869D9-E046-41BA-AD9C-D1D937C4E27F}" srcOrd="1" destOrd="0" parTransId="{E7ACA6E5-EB82-4A36-9686-116DFB5E97C3}" sibTransId="{FB6B4D0D-B759-4957-A96F-19460F9ECD4A}"/>
    <dgm:cxn modelId="{9726711E-C683-4D46-B7EF-05F156BEE14F}" srcId="{084869D9-E046-41BA-AD9C-D1D937C4E27F}" destId="{3AB6A8C7-7D42-42E3-B982-84B76234047A}" srcOrd="1" destOrd="0" parTransId="{DEB1800B-C653-4574-8604-5874E13406AC}" sibTransId="{51E59CBD-1850-40BB-9A67-900CD39CAC42}"/>
    <dgm:cxn modelId="{1CBEC3C3-816A-4BCB-B4A5-7475A3CCAAB2}" type="presOf" srcId="{EFF8B6BF-8CE3-4892-91A9-D1F65AD2348B}" destId="{2174321A-6562-41B0-86B3-E76D9B0D1818}" srcOrd="0" destOrd="2" presId="urn:microsoft.com/office/officeart/2005/8/layout/arrow2"/>
    <dgm:cxn modelId="{5E2B0E30-55CC-4785-864D-39CCBAE9AAC0}" srcId="{084869D9-E046-41BA-AD9C-D1D937C4E27F}" destId="{4C3E6500-0808-4201-92EF-24AF023AA0AB}" srcOrd="0" destOrd="0" parTransId="{89D30D92-AF88-4968-91D0-120371AF3528}" sibTransId="{1CE258EC-154E-4775-91DC-26629237C93B}"/>
    <dgm:cxn modelId="{5235D6F8-300A-4C48-8E8F-DA45F664ECB4}" type="presParOf" srcId="{CD3AA980-4B1A-4C32-BB5C-41CA3F9179F8}" destId="{54E24D0A-367B-439A-8B11-63440FF2FBB6}" srcOrd="0" destOrd="0" presId="urn:microsoft.com/office/officeart/2005/8/layout/arrow2"/>
    <dgm:cxn modelId="{D5A05FD3-8F8C-4379-A686-A3AA53A8E288}" type="presParOf" srcId="{CD3AA980-4B1A-4C32-BB5C-41CA3F9179F8}" destId="{6A3FCEE7-864A-4751-AA6C-464537264B56}" srcOrd="1" destOrd="0" presId="urn:microsoft.com/office/officeart/2005/8/layout/arrow2"/>
    <dgm:cxn modelId="{E1F22546-4CD1-4B01-886F-854D49CB8A4F}" type="presParOf" srcId="{6A3FCEE7-864A-4751-AA6C-464537264B56}" destId="{2420C183-670C-45C8-9006-F1ECCBB32023}" srcOrd="0" destOrd="0" presId="urn:microsoft.com/office/officeart/2005/8/layout/arrow2"/>
    <dgm:cxn modelId="{D9F894F1-7CD1-4AA4-88F4-7BA4DA4207F0}" type="presParOf" srcId="{6A3FCEE7-864A-4751-AA6C-464537264B56}" destId="{2174321A-6562-41B0-86B3-E76D9B0D1818}" srcOrd="1" destOrd="0" presId="urn:microsoft.com/office/officeart/2005/8/layout/arrow2"/>
    <dgm:cxn modelId="{149C81BD-7962-4154-B294-83B74C43D7E0}" type="presParOf" srcId="{6A3FCEE7-864A-4751-AA6C-464537264B56}" destId="{12E2E650-0CDB-491B-B344-9A5EEB9B1013}" srcOrd="2" destOrd="0" presId="urn:microsoft.com/office/officeart/2005/8/layout/arrow2"/>
    <dgm:cxn modelId="{F6576DA3-B223-42C5-BA8F-05B9CF9B68F0}" type="presParOf" srcId="{6A3FCEE7-864A-4751-AA6C-464537264B56}" destId="{B6F758A0-789A-40CE-BBCF-A09C567522D8}" srcOrd="3" destOrd="0" presId="urn:microsoft.com/office/officeart/2005/8/layout/arrow2"/>
    <dgm:cxn modelId="{42BF003D-8A7A-46B4-B386-9413EA1BA2DE}" type="presParOf" srcId="{6A3FCEE7-864A-4751-AA6C-464537264B56}" destId="{AA019DF1-D39E-4AD8-B564-B765FCC3565D}" srcOrd="4" destOrd="0" presId="urn:microsoft.com/office/officeart/2005/8/layout/arrow2"/>
    <dgm:cxn modelId="{A95593B4-9299-4539-A237-BAB3DD917B3E}" type="presParOf" srcId="{6A3FCEE7-864A-4751-AA6C-464537264B56}" destId="{9F5B7DC6-7E40-4C91-8F31-893AAEDF26D6}"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D7C462-B74A-4558-988C-A41281416F1F}">
      <dsp:nvSpPr>
        <dsp:cNvPr id="0" name=""/>
        <dsp:cNvSpPr/>
      </dsp:nvSpPr>
      <dsp:spPr>
        <a:xfrm rot="5400000">
          <a:off x="1191125" y="1135427"/>
          <a:ext cx="1004188" cy="1143232"/>
        </a:xfrm>
        <a:prstGeom prst="bentUpArrow">
          <a:avLst>
            <a:gd name="adj1" fmla="val 32840"/>
            <a:gd name="adj2" fmla="val 25000"/>
            <a:gd name="adj3" fmla="val 35780"/>
          </a:avLst>
        </a:prstGeom>
        <a:solidFill>
          <a:schemeClr val="accent1">
            <a:tint val="50000"/>
            <a:hueOff val="0"/>
            <a:satOff val="0"/>
            <a:lumOff val="0"/>
            <a:alphaOff val="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AF6C908-173C-4F09-AD08-ECDA97B1AFCC}">
      <dsp:nvSpPr>
        <dsp:cNvPr id="0" name=""/>
        <dsp:cNvSpPr/>
      </dsp:nvSpPr>
      <dsp:spPr>
        <a:xfrm>
          <a:off x="925076" y="22265"/>
          <a:ext cx="1690461" cy="1183268"/>
        </a:xfrm>
        <a:prstGeom prst="roundRect">
          <a:avLst>
            <a:gd name="adj" fmla="val 16670"/>
          </a:avLst>
        </a:prstGeom>
        <a:solidFill>
          <a:schemeClr val="accent1">
            <a:hueOff val="0"/>
            <a:satOff val="0"/>
            <a:lumOff val="0"/>
            <a:alphaOff val="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t>Assess</a:t>
          </a:r>
        </a:p>
      </dsp:txBody>
      <dsp:txXfrm>
        <a:off x="982849" y="80038"/>
        <a:ext cx="1574915" cy="1067722"/>
      </dsp:txXfrm>
    </dsp:sp>
    <dsp:sp modelId="{E24C82CF-C19A-473F-8E76-713F63EDE6FC}">
      <dsp:nvSpPr>
        <dsp:cNvPr id="0" name=""/>
        <dsp:cNvSpPr/>
      </dsp:nvSpPr>
      <dsp:spPr>
        <a:xfrm>
          <a:off x="2643189" y="135116"/>
          <a:ext cx="1174178" cy="9563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ctr" anchorCtr="0">
          <a:noAutofit/>
        </a:bodyPr>
        <a:lstStyle/>
        <a:p>
          <a:pPr marL="57150" lvl="1" indent="-57150" algn="l" defTabSz="444500">
            <a:lnSpc>
              <a:spcPct val="90000"/>
            </a:lnSpc>
            <a:spcBef>
              <a:spcPct val="0"/>
            </a:spcBef>
            <a:spcAft>
              <a:spcPct val="15000"/>
            </a:spcAft>
            <a:buChar char="••"/>
          </a:pPr>
          <a:r>
            <a:rPr lang="en-US" sz="1000" kern="1200" dirty="0" smtClean="0"/>
            <a:t>What problems do we solve?</a:t>
          </a:r>
          <a:endParaRPr lang="en-US" sz="1000" kern="1200" dirty="0"/>
        </a:p>
        <a:p>
          <a:pPr marL="57150" lvl="1" indent="-57150" algn="l" defTabSz="444500">
            <a:lnSpc>
              <a:spcPct val="90000"/>
            </a:lnSpc>
            <a:spcBef>
              <a:spcPct val="0"/>
            </a:spcBef>
            <a:spcAft>
              <a:spcPct val="15000"/>
            </a:spcAft>
            <a:buChar char="••"/>
          </a:pPr>
          <a:r>
            <a:rPr lang="en-US" sz="1000" kern="1200" dirty="0" smtClean="0"/>
            <a:t>Who has these problems?</a:t>
          </a:r>
          <a:endParaRPr lang="en-US" sz="1000" kern="1200" dirty="0"/>
        </a:p>
        <a:p>
          <a:pPr marL="57150" lvl="1" indent="-57150" algn="l" defTabSz="444500">
            <a:lnSpc>
              <a:spcPct val="90000"/>
            </a:lnSpc>
            <a:spcBef>
              <a:spcPct val="0"/>
            </a:spcBef>
            <a:spcAft>
              <a:spcPct val="15000"/>
            </a:spcAft>
            <a:buChar char="••"/>
          </a:pPr>
          <a:r>
            <a:rPr lang="en-US" sz="1000" kern="1200" dirty="0" smtClean="0"/>
            <a:t>What do we need to be successful?</a:t>
          </a:r>
          <a:endParaRPr lang="en-US" sz="1000" kern="1200" dirty="0"/>
        </a:p>
      </dsp:txBody>
      <dsp:txXfrm>
        <a:off x="2643189" y="135116"/>
        <a:ext cx="1174178" cy="956369"/>
      </dsp:txXfrm>
    </dsp:sp>
    <dsp:sp modelId="{4A3A782D-2A91-4CED-B22C-34736550D30E}">
      <dsp:nvSpPr>
        <dsp:cNvPr id="0" name=""/>
        <dsp:cNvSpPr/>
      </dsp:nvSpPr>
      <dsp:spPr>
        <a:xfrm rot="5400000">
          <a:off x="2579425" y="2464628"/>
          <a:ext cx="1004188" cy="1143232"/>
        </a:xfrm>
        <a:prstGeom prst="bentUpArrow">
          <a:avLst>
            <a:gd name="adj1" fmla="val 32840"/>
            <a:gd name="adj2" fmla="val 25000"/>
            <a:gd name="adj3" fmla="val 35780"/>
          </a:avLst>
        </a:prstGeom>
        <a:solidFill>
          <a:schemeClr val="accent1">
            <a:tint val="50000"/>
            <a:hueOff val="0"/>
            <a:satOff val="0"/>
            <a:lumOff val="0"/>
            <a:alphaOff val="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390543D-5F92-4D42-A0DE-6F55A1945C1F}">
      <dsp:nvSpPr>
        <dsp:cNvPr id="0" name=""/>
        <dsp:cNvSpPr/>
      </dsp:nvSpPr>
      <dsp:spPr>
        <a:xfrm>
          <a:off x="2313376" y="1351465"/>
          <a:ext cx="1690461" cy="1183268"/>
        </a:xfrm>
        <a:prstGeom prst="roundRect">
          <a:avLst>
            <a:gd name="adj" fmla="val 16670"/>
          </a:avLst>
        </a:prstGeom>
        <a:solidFill>
          <a:schemeClr val="accent1">
            <a:hueOff val="0"/>
            <a:satOff val="0"/>
            <a:lumOff val="0"/>
            <a:alphaOff val="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t>Prepare</a:t>
          </a:r>
        </a:p>
      </dsp:txBody>
      <dsp:txXfrm>
        <a:off x="2371149" y="1409238"/>
        <a:ext cx="1574915" cy="1067722"/>
      </dsp:txXfrm>
    </dsp:sp>
    <dsp:sp modelId="{99D54D47-E689-4C87-8985-42F9D0734970}">
      <dsp:nvSpPr>
        <dsp:cNvPr id="0" name=""/>
        <dsp:cNvSpPr/>
      </dsp:nvSpPr>
      <dsp:spPr>
        <a:xfrm>
          <a:off x="4003838" y="1464317"/>
          <a:ext cx="1229480" cy="9563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ctr" anchorCtr="0">
          <a:noAutofit/>
        </a:bodyPr>
        <a:lstStyle/>
        <a:p>
          <a:pPr marL="57150" lvl="1" indent="-57150" algn="l" defTabSz="444500">
            <a:lnSpc>
              <a:spcPct val="90000"/>
            </a:lnSpc>
            <a:spcBef>
              <a:spcPct val="0"/>
            </a:spcBef>
            <a:spcAft>
              <a:spcPct val="15000"/>
            </a:spcAft>
            <a:buChar char="••"/>
          </a:pPr>
          <a:r>
            <a:rPr lang="en-US" sz="1000" kern="1200" dirty="0" smtClean="0"/>
            <a:t>What is our business model?</a:t>
          </a:r>
          <a:endParaRPr lang="en-US" sz="1000" kern="1200" dirty="0"/>
        </a:p>
        <a:p>
          <a:pPr marL="57150" lvl="1" indent="-57150" algn="l" defTabSz="444500">
            <a:lnSpc>
              <a:spcPct val="90000"/>
            </a:lnSpc>
            <a:spcBef>
              <a:spcPct val="0"/>
            </a:spcBef>
            <a:spcAft>
              <a:spcPct val="15000"/>
            </a:spcAft>
            <a:buChar char="••"/>
          </a:pPr>
          <a:r>
            <a:rPr lang="en-US" sz="1000" kern="1200" dirty="0" smtClean="0"/>
            <a:t>Who are our specific targets?</a:t>
          </a:r>
          <a:endParaRPr lang="en-US" sz="1000" kern="1200" dirty="0"/>
        </a:p>
        <a:p>
          <a:pPr marL="57150" lvl="1" indent="-57150" algn="l" defTabSz="444500">
            <a:lnSpc>
              <a:spcPct val="90000"/>
            </a:lnSpc>
            <a:spcBef>
              <a:spcPct val="0"/>
            </a:spcBef>
            <a:spcAft>
              <a:spcPct val="15000"/>
            </a:spcAft>
            <a:buChar char="••"/>
          </a:pPr>
          <a:r>
            <a:rPr lang="en-US" sz="1000" kern="1200" dirty="0" smtClean="0"/>
            <a:t> Is our process   repeatable?</a:t>
          </a:r>
          <a:endParaRPr lang="en-US" sz="1000" kern="1200" dirty="0"/>
        </a:p>
      </dsp:txBody>
      <dsp:txXfrm>
        <a:off x="4003838" y="1464317"/>
        <a:ext cx="1229480" cy="956369"/>
      </dsp:txXfrm>
    </dsp:sp>
    <dsp:sp modelId="{E7C42BB0-FDD9-4C0D-92DB-0FB75B720581}">
      <dsp:nvSpPr>
        <dsp:cNvPr id="0" name=""/>
        <dsp:cNvSpPr/>
      </dsp:nvSpPr>
      <dsp:spPr>
        <a:xfrm>
          <a:off x="3701676" y="2680666"/>
          <a:ext cx="1690461" cy="1183268"/>
        </a:xfrm>
        <a:prstGeom prst="roundRect">
          <a:avLst>
            <a:gd name="adj" fmla="val 16670"/>
          </a:avLst>
        </a:prstGeom>
        <a:solidFill>
          <a:schemeClr val="accent1">
            <a:hueOff val="0"/>
            <a:satOff val="0"/>
            <a:lumOff val="0"/>
            <a:alphaOff val="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t>Capture</a:t>
          </a:r>
        </a:p>
      </dsp:txBody>
      <dsp:txXfrm>
        <a:off x="3759449" y="2738439"/>
        <a:ext cx="1574915" cy="1067722"/>
      </dsp:txXfrm>
    </dsp:sp>
    <dsp:sp modelId="{8569B76E-D2D2-4ABA-8F37-D36D3F769430}">
      <dsp:nvSpPr>
        <dsp:cNvPr id="0" name=""/>
        <dsp:cNvSpPr/>
      </dsp:nvSpPr>
      <dsp:spPr>
        <a:xfrm>
          <a:off x="5395033" y="2793518"/>
          <a:ext cx="1223689" cy="9563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ctr" anchorCtr="0">
          <a:noAutofit/>
        </a:bodyPr>
        <a:lstStyle/>
        <a:p>
          <a:pPr marL="57150" lvl="1" indent="-57150" algn="l" defTabSz="444500">
            <a:lnSpc>
              <a:spcPct val="90000"/>
            </a:lnSpc>
            <a:spcBef>
              <a:spcPct val="0"/>
            </a:spcBef>
            <a:spcAft>
              <a:spcPct val="15000"/>
            </a:spcAft>
            <a:buChar char="••"/>
          </a:pPr>
          <a:r>
            <a:rPr lang="en-US" sz="1000" kern="1200" dirty="0" smtClean="0"/>
            <a:t>How do we build relationships with new clients?</a:t>
          </a:r>
          <a:endParaRPr lang="en-US" sz="1000" kern="1200" dirty="0"/>
        </a:p>
        <a:p>
          <a:pPr marL="57150" lvl="1" indent="-57150" algn="l" defTabSz="444500">
            <a:lnSpc>
              <a:spcPct val="90000"/>
            </a:lnSpc>
            <a:spcBef>
              <a:spcPct val="0"/>
            </a:spcBef>
            <a:spcAft>
              <a:spcPct val="15000"/>
            </a:spcAft>
            <a:buChar char="••"/>
          </a:pPr>
          <a:r>
            <a:rPr lang="en-US" sz="1000" kern="1200" dirty="0" smtClean="0"/>
            <a:t>How do we grow relationships with existing clients?</a:t>
          </a:r>
          <a:endParaRPr lang="en-US" sz="1000" kern="1200" dirty="0"/>
        </a:p>
      </dsp:txBody>
      <dsp:txXfrm>
        <a:off x="5395033" y="2793518"/>
        <a:ext cx="1223689" cy="95636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4C89CC-46E2-4EE4-BF77-D3B196A9A69B}">
      <dsp:nvSpPr>
        <dsp:cNvPr id="0" name=""/>
        <dsp:cNvSpPr/>
      </dsp:nvSpPr>
      <dsp:spPr>
        <a:xfrm>
          <a:off x="3635" y="1682668"/>
          <a:ext cx="1711218" cy="660530"/>
        </a:xfrm>
        <a:prstGeom prst="chevron">
          <a:avLst>
            <a:gd name="adj" fmla="val 40000"/>
          </a:avLst>
        </a:prstGeom>
        <a:solidFill>
          <a:schemeClr val="accent1">
            <a:hueOff val="0"/>
            <a:satOff val="0"/>
            <a:lumOff val="0"/>
            <a:alphaOff val="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26C635A-645F-4789-A147-70D79B366D47}">
      <dsp:nvSpPr>
        <dsp:cNvPr id="0" name=""/>
        <dsp:cNvSpPr/>
      </dsp:nvSpPr>
      <dsp:spPr>
        <a:xfrm>
          <a:off x="459960" y="1847801"/>
          <a:ext cx="1445028" cy="660530"/>
        </a:xfrm>
        <a:prstGeom prst="roundRect">
          <a:avLst>
            <a:gd name="adj" fmla="val 10000"/>
          </a:avLst>
        </a:prstGeom>
        <a:solidFill>
          <a:schemeClr val="lt1">
            <a:alpha val="90000"/>
            <a:hueOff val="0"/>
            <a:satOff val="0"/>
            <a:lumOff val="0"/>
            <a:alphaOff val="0"/>
          </a:schemeClr>
        </a:solidFill>
        <a:ln w="222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n-US" sz="2200" kern="1200" smtClean="0"/>
            <a:t>PreWork</a:t>
          </a:r>
          <a:endParaRPr lang="en-US" sz="2200" kern="1200" dirty="0"/>
        </a:p>
      </dsp:txBody>
      <dsp:txXfrm>
        <a:off x="479306" y="1867147"/>
        <a:ext cx="1406336" cy="621838"/>
      </dsp:txXfrm>
    </dsp:sp>
    <dsp:sp modelId="{26699EFF-A672-458D-B823-585C239FE975}">
      <dsp:nvSpPr>
        <dsp:cNvPr id="0" name=""/>
        <dsp:cNvSpPr/>
      </dsp:nvSpPr>
      <dsp:spPr>
        <a:xfrm>
          <a:off x="1958227" y="1682668"/>
          <a:ext cx="1711218" cy="660530"/>
        </a:xfrm>
        <a:prstGeom prst="chevron">
          <a:avLst>
            <a:gd name="adj" fmla="val 40000"/>
          </a:avLst>
        </a:prstGeom>
        <a:solidFill>
          <a:schemeClr val="accent1">
            <a:hueOff val="0"/>
            <a:satOff val="0"/>
            <a:lumOff val="0"/>
            <a:alphaOff val="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81806DA-0E5A-4433-B620-550980011935}">
      <dsp:nvSpPr>
        <dsp:cNvPr id="0" name=""/>
        <dsp:cNvSpPr/>
      </dsp:nvSpPr>
      <dsp:spPr>
        <a:xfrm>
          <a:off x="2414552" y="1847801"/>
          <a:ext cx="1445028" cy="660530"/>
        </a:xfrm>
        <a:prstGeom prst="roundRect">
          <a:avLst>
            <a:gd name="adj" fmla="val 10000"/>
          </a:avLst>
        </a:prstGeom>
        <a:solidFill>
          <a:schemeClr val="lt1">
            <a:alpha val="90000"/>
            <a:hueOff val="0"/>
            <a:satOff val="0"/>
            <a:lumOff val="0"/>
            <a:alphaOff val="0"/>
          </a:schemeClr>
        </a:solidFill>
        <a:ln w="222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n-US" sz="2200" kern="1200" dirty="0" smtClean="0"/>
            <a:t>Plan</a:t>
          </a:r>
          <a:endParaRPr lang="en-US" sz="2200" kern="1200" dirty="0"/>
        </a:p>
      </dsp:txBody>
      <dsp:txXfrm>
        <a:off x="2433898" y="1867147"/>
        <a:ext cx="1406336" cy="621838"/>
      </dsp:txXfrm>
    </dsp:sp>
    <dsp:sp modelId="{7412B108-8883-4F38-8576-5CEE4FCA2206}">
      <dsp:nvSpPr>
        <dsp:cNvPr id="0" name=""/>
        <dsp:cNvSpPr/>
      </dsp:nvSpPr>
      <dsp:spPr>
        <a:xfrm>
          <a:off x="3912818" y="1682668"/>
          <a:ext cx="1711218" cy="660530"/>
        </a:xfrm>
        <a:prstGeom prst="chevron">
          <a:avLst>
            <a:gd name="adj" fmla="val 40000"/>
          </a:avLst>
        </a:prstGeom>
        <a:solidFill>
          <a:schemeClr val="accent1">
            <a:hueOff val="0"/>
            <a:satOff val="0"/>
            <a:lumOff val="0"/>
            <a:alphaOff val="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E2990B7-0838-447A-A44E-BA913C7930DB}">
      <dsp:nvSpPr>
        <dsp:cNvPr id="0" name=""/>
        <dsp:cNvSpPr/>
      </dsp:nvSpPr>
      <dsp:spPr>
        <a:xfrm>
          <a:off x="4369143" y="1847801"/>
          <a:ext cx="1445028" cy="660530"/>
        </a:xfrm>
        <a:prstGeom prst="roundRect">
          <a:avLst>
            <a:gd name="adj" fmla="val 10000"/>
          </a:avLst>
        </a:prstGeom>
        <a:solidFill>
          <a:schemeClr val="lt1">
            <a:alpha val="90000"/>
            <a:hueOff val="0"/>
            <a:satOff val="0"/>
            <a:lumOff val="0"/>
            <a:alphaOff val="0"/>
          </a:schemeClr>
        </a:solidFill>
        <a:ln w="222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n-US" sz="2200" kern="1200" dirty="0" smtClean="0"/>
            <a:t>Execute</a:t>
          </a:r>
          <a:endParaRPr lang="en-US" sz="2200" kern="1200" dirty="0"/>
        </a:p>
      </dsp:txBody>
      <dsp:txXfrm>
        <a:off x="4388489" y="1867147"/>
        <a:ext cx="1406336" cy="621838"/>
      </dsp:txXfrm>
    </dsp:sp>
    <dsp:sp modelId="{790E2974-7293-465E-B016-FFFB25E672DF}">
      <dsp:nvSpPr>
        <dsp:cNvPr id="0" name=""/>
        <dsp:cNvSpPr/>
      </dsp:nvSpPr>
      <dsp:spPr>
        <a:xfrm>
          <a:off x="5867410" y="1682668"/>
          <a:ext cx="1711218" cy="660530"/>
        </a:xfrm>
        <a:prstGeom prst="chevron">
          <a:avLst>
            <a:gd name="adj" fmla="val 40000"/>
          </a:avLst>
        </a:prstGeom>
        <a:solidFill>
          <a:schemeClr val="accent1">
            <a:hueOff val="0"/>
            <a:satOff val="0"/>
            <a:lumOff val="0"/>
            <a:alphaOff val="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52C3735-27F0-4406-B0E6-3442FB1CBA4D}">
      <dsp:nvSpPr>
        <dsp:cNvPr id="0" name=""/>
        <dsp:cNvSpPr/>
      </dsp:nvSpPr>
      <dsp:spPr>
        <a:xfrm>
          <a:off x="6323735" y="1847801"/>
          <a:ext cx="1445028" cy="660530"/>
        </a:xfrm>
        <a:prstGeom prst="roundRect">
          <a:avLst>
            <a:gd name="adj" fmla="val 10000"/>
          </a:avLst>
        </a:prstGeom>
        <a:solidFill>
          <a:schemeClr val="lt1">
            <a:alpha val="90000"/>
            <a:hueOff val="0"/>
            <a:satOff val="0"/>
            <a:lumOff val="0"/>
            <a:alphaOff val="0"/>
          </a:schemeClr>
        </a:solidFill>
        <a:ln w="222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n-US" sz="2200" kern="1200" dirty="0" smtClean="0"/>
            <a:t>Assess</a:t>
          </a:r>
          <a:endParaRPr lang="en-US" sz="2200" kern="1200" dirty="0"/>
        </a:p>
      </dsp:txBody>
      <dsp:txXfrm>
        <a:off x="6343081" y="1867147"/>
        <a:ext cx="1406336" cy="62183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49ABF1-B284-40D7-BA02-E4B6B8B0B075}">
      <dsp:nvSpPr>
        <dsp:cNvPr id="0" name=""/>
        <dsp:cNvSpPr/>
      </dsp:nvSpPr>
      <dsp:spPr>
        <a:xfrm>
          <a:off x="3102964" y="1352016"/>
          <a:ext cx="1718471" cy="1486547"/>
        </a:xfrm>
        <a:prstGeom prst="hexagon">
          <a:avLst>
            <a:gd name="adj" fmla="val 28570"/>
            <a:gd name="vf" fmla="val 115470"/>
          </a:avLst>
        </a:prstGeom>
        <a:solidFill>
          <a:schemeClr val="accent1">
            <a:hueOff val="0"/>
            <a:satOff val="0"/>
            <a:lumOff val="0"/>
            <a:alphaOff val="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Crisis</a:t>
          </a:r>
          <a:endParaRPr lang="en-US" sz="3200" kern="1200" dirty="0"/>
        </a:p>
      </dsp:txBody>
      <dsp:txXfrm>
        <a:off x="3387739" y="1598358"/>
        <a:ext cx="1148921" cy="993863"/>
      </dsp:txXfrm>
    </dsp:sp>
    <dsp:sp modelId="{A888492C-990B-4C03-B49B-7FCA292C2BF0}">
      <dsp:nvSpPr>
        <dsp:cNvPr id="0" name=""/>
        <dsp:cNvSpPr/>
      </dsp:nvSpPr>
      <dsp:spPr>
        <a:xfrm>
          <a:off x="4179057" y="640803"/>
          <a:ext cx="648374" cy="558660"/>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9876E50-8E21-49A8-8B92-0BB67D973A12}">
      <dsp:nvSpPr>
        <dsp:cNvPr id="0" name=""/>
        <dsp:cNvSpPr/>
      </dsp:nvSpPr>
      <dsp:spPr>
        <a:xfrm>
          <a:off x="3261260" y="0"/>
          <a:ext cx="1408275" cy="1218323"/>
        </a:xfrm>
        <a:prstGeom prst="hexagon">
          <a:avLst>
            <a:gd name="adj" fmla="val 28570"/>
            <a:gd name="vf" fmla="val 115470"/>
          </a:avLst>
        </a:prstGeom>
        <a:solidFill>
          <a:schemeClr val="accent1">
            <a:lumMod val="60000"/>
            <a:lumOff val="4000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Weak Financial Controls</a:t>
          </a:r>
          <a:endParaRPr lang="en-US" sz="1300" kern="1200" dirty="0"/>
        </a:p>
      </dsp:txBody>
      <dsp:txXfrm>
        <a:off x="3494641" y="201902"/>
        <a:ext cx="941513" cy="814519"/>
      </dsp:txXfrm>
    </dsp:sp>
    <dsp:sp modelId="{0F2442E9-E9BD-4864-8EEE-48E3A709256A}">
      <dsp:nvSpPr>
        <dsp:cNvPr id="0" name=""/>
        <dsp:cNvSpPr/>
      </dsp:nvSpPr>
      <dsp:spPr>
        <a:xfrm>
          <a:off x="4935761" y="1685201"/>
          <a:ext cx="648374" cy="558660"/>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30C8F96-A8FA-4764-BF83-EE75FBCF166A}">
      <dsp:nvSpPr>
        <dsp:cNvPr id="0" name=""/>
        <dsp:cNvSpPr/>
      </dsp:nvSpPr>
      <dsp:spPr>
        <a:xfrm>
          <a:off x="4552812" y="749350"/>
          <a:ext cx="1408275" cy="1218323"/>
        </a:xfrm>
        <a:prstGeom prst="hexagon">
          <a:avLst>
            <a:gd name="adj" fmla="val 28570"/>
            <a:gd name="vf" fmla="val 115470"/>
          </a:avLst>
        </a:prstGeom>
        <a:solidFill>
          <a:schemeClr val="accent1">
            <a:lumMod val="60000"/>
            <a:lumOff val="4000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Sluggish Sales Force</a:t>
          </a:r>
          <a:endParaRPr lang="en-US" sz="1300" kern="1200" dirty="0"/>
        </a:p>
      </dsp:txBody>
      <dsp:txXfrm>
        <a:off x="4786193" y="951252"/>
        <a:ext cx="941513" cy="814519"/>
      </dsp:txXfrm>
    </dsp:sp>
    <dsp:sp modelId="{C494B394-A508-4D40-8DAE-C28A596379FD}">
      <dsp:nvSpPr>
        <dsp:cNvPr id="0" name=""/>
        <dsp:cNvSpPr/>
      </dsp:nvSpPr>
      <dsp:spPr>
        <a:xfrm>
          <a:off x="4410106" y="2864129"/>
          <a:ext cx="648374" cy="558660"/>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37F121E-235B-45CB-819F-55532BA38523}">
      <dsp:nvSpPr>
        <dsp:cNvPr id="0" name=""/>
        <dsp:cNvSpPr/>
      </dsp:nvSpPr>
      <dsp:spPr>
        <a:xfrm>
          <a:off x="4552812" y="2222487"/>
          <a:ext cx="1408275" cy="1218323"/>
        </a:xfrm>
        <a:prstGeom prst="hexagon">
          <a:avLst>
            <a:gd name="adj" fmla="val 28570"/>
            <a:gd name="vf" fmla="val 115470"/>
          </a:avLst>
        </a:prstGeom>
        <a:solidFill>
          <a:schemeClr val="accent1">
            <a:lumMod val="60000"/>
            <a:lumOff val="4000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Changing Markets</a:t>
          </a:r>
          <a:endParaRPr lang="en-US" sz="1300" kern="1200" dirty="0"/>
        </a:p>
      </dsp:txBody>
      <dsp:txXfrm>
        <a:off x="4786193" y="2424389"/>
        <a:ext cx="941513" cy="814519"/>
      </dsp:txXfrm>
    </dsp:sp>
    <dsp:sp modelId="{F48FC741-FE46-4D08-8025-8803727B8433}">
      <dsp:nvSpPr>
        <dsp:cNvPr id="0" name=""/>
        <dsp:cNvSpPr/>
      </dsp:nvSpPr>
      <dsp:spPr>
        <a:xfrm>
          <a:off x="3106162" y="2986506"/>
          <a:ext cx="648374" cy="558660"/>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A022C52-86F9-486B-9200-4B0B9B5CBB13}">
      <dsp:nvSpPr>
        <dsp:cNvPr id="0" name=""/>
        <dsp:cNvSpPr/>
      </dsp:nvSpPr>
      <dsp:spPr>
        <a:xfrm>
          <a:off x="3261260" y="2972676"/>
          <a:ext cx="1408275" cy="1218323"/>
        </a:xfrm>
        <a:prstGeom prst="hexagon">
          <a:avLst>
            <a:gd name="adj" fmla="val 28570"/>
            <a:gd name="vf" fmla="val 115470"/>
          </a:avLst>
        </a:prstGeom>
        <a:solidFill>
          <a:schemeClr val="accent1">
            <a:lumMod val="60000"/>
            <a:lumOff val="4000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High Cost Structure</a:t>
          </a:r>
          <a:endParaRPr lang="en-US" sz="1300" kern="1200" dirty="0"/>
        </a:p>
      </dsp:txBody>
      <dsp:txXfrm>
        <a:off x="3494641" y="3174578"/>
        <a:ext cx="941513" cy="814519"/>
      </dsp:txXfrm>
    </dsp:sp>
    <dsp:sp modelId="{D9283BD9-062D-4C6C-BB5E-2DB10AD39D42}">
      <dsp:nvSpPr>
        <dsp:cNvPr id="0" name=""/>
        <dsp:cNvSpPr/>
      </dsp:nvSpPr>
      <dsp:spPr>
        <a:xfrm>
          <a:off x="2337066" y="1942528"/>
          <a:ext cx="648374" cy="558660"/>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2FEE2B6-1416-4CD5-B9E4-F4DE8FADFB10}">
      <dsp:nvSpPr>
        <dsp:cNvPr id="0" name=""/>
        <dsp:cNvSpPr/>
      </dsp:nvSpPr>
      <dsp:spPr>
        <a:xfrm>
          <a:off x="1963712" y="2223325"/>
          <a:ext cx="1408275" cy="1218323"/>
        </a:xfrm>
        <a:prstGeom prst="hexagon">
          <a:avLst>
            <a:gd name="adj" fmla="val 28570"/>
            <a:gd name="vf" fmla="val 115470"/>
          </a:avLst>
        </a:prstGeom>
        <a:solidFill>
          <a:schemeClr val="accent1">
            <a:lumMod val="60000"/>
            <a:lumOff val="4000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Competition</a:t>
          </a:r>
          <a:endParaRPr lang="en-US" sz="1300" kern="1200" dirty="0"/>
        </a:p>
      </dsp:txBody>
      <dsp:txXfrm>
        <a:off x="2197093" y="2425227"/>
        <a:ext cx="941513" cy="814519"/>
      </dsp:txXfrm>
    </dsp:sp>
    <dsp:sp modelId="{B9FDF148-EDD2-4C45-8E3E-602909DE9BFC}">
      <dsp:nvSpPr>
        <dsp:cNvPr id="0" name=""/>
        <dsp:cNvSpPr/>
      </dsp:nvSpPr>
      <dsp:spPr>
        <a:xfrm>
          <a:off x="1963712" y="747674"/>
          <a:ext cx="1408275" cy="1218323"/>
        </a:xfrm>
        <a:prstGeom prst="hexagon">
          <a:avLst>
            <a:gd name="adj" fmla="val 28570"/>
            <a:gd name="vf" fmla="val 115470"/>
          </a:avLst>
        </a:prstGeom>
        <a:solidFill>
          <a:schemeClr val="accent1">
            <a:lumMod val="60000"/>
            <a:lumOff val="4000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Ineffective Management</a:t>
          </a:r>
          <a:endParaRPr lang="en-US" sz="1300" kern="1200" dirty="0"/>
        </a:p>
      </dsp:txBody>
      <dsp:txXfrm>
        <a:off x="2197093" y="949576"/>
        <a:ext cx="941513" cy="81451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E24D0A-367B-439A-8B11-63440FF2FBB6}">
      <dsp:nvSpPr>
        <dsp:cNvPr id="0" name=""/>
        <dsp:cNvSpPr/>
      </dsp:nvSpPr>
      <dsp:spPr>
        <a:xfrm>
          <a:off x="365759" y="0"/>
          <a:ext cx="7193280" cy="4495800"/>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420C183-670C-45C8-9006-F1ECCBB32023}">
      <dsp:nvSpPr>
        <dsp:cNvPr id="0" name=""/>
        <dsp:cNvSpPr/>
      </dsp:nvSpPr>
      <dsp:spPr>
        <a:xfrm>
          <a:off x="1279306" y="3103001"/>
          <a:ext cx="187025" cy="187025"/>
        </a:xfrm>
        <a:prstGeom prst="ellipse">
          <a:avLst/>
        </a:prstGeom>
        <a:solidFill>
          <a:schemeClr val="accent1">
            <a:hueOff val="0"/>
            <a:satOff val="0"/>
            <a:lumOff val="0"/>
            <a:alphaOff val="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174321A-6562-41B0-86B3-E76D9B0D1818}">
      <dsp:nvSpPr>
        <dsp:cNvPr id="0" name=""/>
        <dsp:cNvSpPr/>
      </dsp:nvSpPr>
      <dsp:spPr>
        <a:xfrm>
          <a:off x="1372819" y="3196513"/>
          <a:ext cx="1676034" cy="12992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101" tIns="0" rIns="0" bIns="0" numCol="1" spcCol="1270" anchor="t" anchorCtr="0">
          <a:noAutofit/>
        </a:bodyPr>
        <a:lstStyle/>
        <a:p>
          <a:pPr lvl="0" algn="l" defTabSz="933450">
            <a:lnSpc>
              <a:spcPct val="90000"/>
            </a:lnSpc>
            <a:spcBef>
              <a:spcPct val="0"/>
            </a:spcBef>
            <a:spcAft>
              <a:spcPct val="35000"/>
            </a:spcAft>
          </a:pPr>
          <a:r>
            <a:rPr lang="en-US" sz="2100" kern="1200" dirty="0" smtClean="0"/>
            <a:t>Phase I</a:t>
          </a:r>
        </a:p>
        <a:p>
          <a:pPr lvl="0" algn="l" defTabSz="933450">
            <a:lnSpc>
              <a:spcPct val="90000"/>
            </a:lnSpc>
            <a:spcBef>
              <a:spcPct val="0"/>
            </a:spcBef>
            <a:spcAft>
              <a:spcPct val="35000"/>
            </a:spcAft>
          </a:pPr>
          <a:r>
            <a:rPr lang="en-US" sz="2100" kern="1200" dirty="0" smtClean="0"/>
            <a:t>Understand</a:t>
          </a:r>
          <a:endParaRPr lang="en-US" sz="2100" kern="1200" dirty="0"/>
        </a:p>
        <a:p>
          <a:pPr marL="171450" lvl="1" indent="-171450" algn="l" defTabSz="711200">
            <a:lnSpc>
              <a:spcPct val="90000"/>
            </a:lnSpc>
            <a:spcBef>
              <a:spcPct val="0"/>
            </a:spcBef>
            <a:spcAft>
              <a:spcPct val="15000"/>
            </a:spcAft>
            <a:buChar char="••"/>
          </a:pPr>
          <a:r>
            <a:rPr lang="en-US" sz="1600" kern="1200" dirty="0" smtClean="0"/>
            <a:t>Analyze</a:t>
          </a:r>
          <a:endParaRPr lang="en-US" sz="1600" kern="1200" dirty="0"/>
        </a:p>
        <a:p>
          <a:pPr marL="171450" lvl="1" indent="-171450" algn="l" defTabSz="711200">
            <a:lnSpc>
              <a:spcPct val="90000"/>
            </a:lnSpc>
            <a:spcBef>
              <a:spcPct val="0"/>
            </a:spcBef>
            <a:spcAft>
              <a:spcPct val="15000"/>
            </a:spcAft>
            <a:buChar char="••"/>
          </a:pPr>
          <a:r>
            <a:rPr lang="en-US" sz="1600" kern="1200" dirty="0" smtClean="0"/>
            <a:t>Plan</a:t>
          </a:r>
          <a:endParaRPr lang="en-US" sz="1600" kern="1200" dirty="0"/>
        </a:p>
      </dsp:txBody>
      <dsp:txXfrm>
        <a:off x="1372819" y="3196513"/>
        <a:ext cx="1676034" cy="1299286"/>
      </dsp:txXfrm>
    </dsp:sp>
    <dsp:sp modelId="{12E2E650-0CDB-491B-B344-9A5EEB9B1013}">
      <dsp:nvSpPr>
        <dsp:cNvPr id="0" name=""/>
        <dsp:cNvSpPr/>
      </dsp:nvSpPr>
      <dsp:spPr>
        <a:xfrm>
          <a:off x="2930164" y="1881042"/>
          <a:ext cx="338084" cy="338084"/>
        </a:xfrm>
        <a:prstGeom prst="ellipse">
          <a:avLst/>
        </a:prstGeom>
        <a:solidFill>
          <a:schemeClr val="accent1">
            <a:hueOff val="0"/>
            <a:satOff val="0"/>
            <a:lumOff val="0"/>
            <a:alphaOff val="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6F758A0-789A-40CE-BBCF-A09C567522D8}">
      <dsp:nvSpPr>
        <dsp:cNvPr id="0" name=""/>
        <dsp:cNvSpPr/>
      </dsp:nvSpPr>
      <dsp:spPr>
        <a:xfrm>
          <a:off x="3099206" y="2050084"/>
          <a:ext cx="1726387" cy="24457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9144" tIns="0" rIns="0" bIns="0" numCol="1" spcCol="1270" anchor="t" anchorCtr="0">
          <a:noAutofit/>
        </a:bodyPr>
        <a:lstStyle/>
        <a:p>
          <a:pPr lvl="0" algn="l" defTabSz="933450">
            <a:lnSpc>
              <a:spcPct val="90000"/>
            </a:lnSpc>
            <a:spcBef>
              <a:spcPct val="0"/>
            </a:spcBef>
            <a:spcAft>
              <a:spcPct val="35000"/>
            </a:spcAft>
          </a:pPr>
          <a:r>
            <a:rPr lang="en-US" sz="2100" kern="1200" dirty="0" smtClean="0"/>
            <a:t>Phase II</a:t>
          </a:r>
        </a:p>
        <a:p>
          <a:pPr lvl="0" algn="l" defTabSz="933450">
            <a:lnSpc>
              <a:spcPct val="90000"/>
            </a:lnSpc>
            <a:spcBef>
              <a:spcPct val="0"/>
            </a:spcBef>
            <a:spcAft>
              <a:spcPct val="35000"/>
            </a:spcAft>
          </a:pPr>
          <a:r>
            <a:rPr lang="en-US" sz="2100" kern="1200" dirty="0" smtClean="0"/>
            <a:t>Re-Invent</a:t>
          </a:r>
          <a:endParaRPr lang="en-US" sz="2100" kern="1200" dirty="0"/>
        </a:p>
        <a:p>
          <a:pPr marL="171450" lvl="1" indent="-171450" algn="l" defTabSz="711200">
            <a:lnSpc>
              <a:spcPct val="90000"/>
            </a:lnSpc>
            <a:spcBef>
              <a:spcPct val="0"/>
            </a:spcBef>
            <a:spcAft>
              <a:spcPct val="15000"/>
            </a:spcAft>
            <a:buChar char="••"/>
          </a:pPr>
          <a:r>
            <a:rPr lang="en-US" sz="1600" kern="1200" dirty="0" smtClean="0"/>
            <a:t>Do</a:t>
          </a:r>
          <a:endParaRPr lang="en-US" sz="1600" kern="1200" dirty="0"/>
        </a:p>
        <a:p>
          <a:pPr marL="171450" lvl="1" indent="-171450" algn="l" defTabSz="711200">
            <a:lnSpc>
              <a:spcPct val="90000"/>
            </a:lnSpc>
            <a:spcBef>
              <a:spcPct val="0"/>
            </a:spcBef>
            <a:spcAft>
              <a:spcPct val="15000"/>
            </a:spcAft>
            <a:buChar char="••"/>
          </a:pPr>
          <a:r>
            <a:rPr lang="en-US" sz="1600" kern="1200" dirty="0" smtClean="0"/>
            <a:t>Transfer</a:t>
          </a:r>
          <a:endParaRPr lang="en-US" sz="1600" kern="1200" dirty="0"/>
        </a:p>
      </dsp:txBody>
      <dsp:txXfrm>
        <a:off x="3099206" y="2050084"/>
        <a:ext cx="1726387" cy="2445715"/>
      </dsp:txXfrm>
    </dsp:sp>
    <dsp:sp modelId="{AA019DF1-D39E-4AD8-B564-B765FCC3565D}">
      <dsp:nvSpPr>
        <dsp:cNvPr id="0" name=""/>
        <dsp:cNvSpPr/>
      </dsp:nvSpPr>
      <dsp:spPr>
        <a:xfrm>
          <a:off x="4915509" y="1137437"/>
          <a:ext cx="467563" cy="467563"/>
        </a:xfrm>
        <a:prstGeom prst="ellipse">
          <a:avLst/>
        </a:prstGeom>
        <a:solidFill>
          <a:schemeClr val="accent1">
            <a:hueOff val="0"/>
            <a:satOff val="0"/>
            <a:lumOff val="0"/>
            <a:alphaOff val="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F5B7DC6-7E40-4C91-8F31-893AAEDF26D6}">
      <dsp:nvSpPr>
        <dsp:cNvPr id="0" name=""/>
        <dsp:cNvSpPr/>
      </dsp:nvSpPr>
      <dsp:spPr>
        <a:xfrm>
          <a:off x="5149291" y="1371219"/>
          <a:ext cx="1726387" cy="31245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7752" tIns="0" rIns="0" bIns="0" numCol="1" spcCol="1270" anchor="t" anchorCtr="0">
          <a:noAutofit/>
        </a:bodyPr>
        <a:lstStyle/>
        <a:p>
          <a:pPr lvl="0" algn="l" defTabSz="933450">
            <a:lnSpc>
              <a:spcPct val="90000"/>
            </a:lnSpc>
            <a:spcBef>
              <a:spcPct val="0"/>
            </a:spcBef>
            <a:spcAft>
              <a:spcPct val="35000"/>
            </a:spcAft>
          </a:pPr>
          <a:r>
            <a:rPr lang="en-US" sz="2100" kern="1200" dirty="0" smtClean="0"/>
            <a:t>Phase III</a:t>
          </a:r>
        </a:p>
        <a:p>
          <a:pPr lvl="0" algn="l" defTabSz="933450">
            <a:lnSpc>
              <a:spcPct val="90000"/>
            </a:lnSpc>
            <a:spcBef>
              <a:spcPct val="0"/>
            </a:spcBef>
            <a:spcAft>
              <a:spcPct val="35000"/>
            </a:spcAft>
          </a:pPr>
          <a:r>
            <a:rPr lang="en-US" sz="2100" kern="1200" dirty="0" smtClean="0"/>
            <a:t>Ongoing Improvement</a:t>
          </a:r>
          <a:endParaRPr lang="en-US" sz="2100" kern="1200" dirty="0"/>
        </a:p>
        <a:p>
          <a:pPr marL="171450" lvl="1" indent="-171450" algn="l" defTabSz="711200">
            <a:lnSpc>
              <a:spcPct val="90000"/>
            </a:lnSpc>
            <a:spcBef>
              <a:spcPct val="0"/>
            </a:spcBef>
            <a:spcAft>
              <a:spcPct val="15000"/>
            </a:spcAft>
            <a:buChar char="••"/>
          </a:pPr>
          <a:r>
            <a:rPr lang="en-US" sz="1600" kern="1200" dirty="0" smtClean="0"/>
            <a:t>Advise</a:t>
          </a:r>
          <a:endParaRPr lang="en-US" sz="1600" kern="1200" dirty="0"/>
        </a:p>
        <a:p>
          <a:pPr marL="171450" lvl="1" indent="-171450" algn="l" defTabSz="711200">
            <a:lnSpc>
              <a:spcPct val="90000"/>
            </a:lnSpc>
            <a:spcBef>
              <a:spcPct val="0"/>
            </a:spcBef>
            <a:spcAft>
              <a:spcPct val="15000"/>
            </a:spcAft>
            <a:buChar char="••"/>
          </a:pPr>
          <a:r>
            <a:rPr lang="en-US" sz="1600" kern="1200" dirty="0" smtClean="0"/>
            <a:t>Challenge</a:t>
          </a:r>
        </a:p>
        <a:p>
          <a:pPr marL="171450" lvl="1" indent="-171450" algn="l" defTabSz="711200">
            <a:lnSpc>
              <a:spcPct val="90000"/>
            </a:lnSpc>
            <a:spcBef>
              <a:spcPct val="0"/>
            </a:spcBef>
            <a:spcAft>
              <a:spcPct val="15000"/>
            </a:spcAft>
            <a:buChar char="••"/>
          </a:pPr>
          <a:endParaRPr lang="en-US" sz="1600" kern="1200" dirty="0"/>
        </a:p>
      </dsp:txBody>
      <dsp:txXfrm>
        <a:off x="5149291" y="1371219"/>
        <a:ext cx="1726387" cy="3124581"/>
      </dsp:txXfrm>
    </dsp:sp>
  </dsp:spTree>
</dsp:drawing>
</file>

<file path=ppt/diagrams/layout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B84835B-ED65-4B88-8284-2DD3E5AA9298}" type="datetimeFigureOut">
              <a:rPr lang="en-US" smtClean="0"/>
              <a:t>1/23/2012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DD92A30-F3A9-44B5-9EC5-452181838DA8}" type="slidenum">
              <a:rPr lang="en-US" smtClean="0"/>
              <a:t>‹#›</a:t>
            </a:fld>
            <a:endParaRPr lang="en-US"/>
          </a:p>
        </p:txBody>
      </p:sp>
    </p:spTree>
    <p:extLst>
      <p:ext uri="{BB962C8B-B14F-4D97-AF65-F5344CB8AC3E}">
        <p14:creationId xmlns:p14="http://schemas.microsoft.com/office/powerpoint/2010/main" val="407628221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6CA6B2A-7C5F-41D7-A867-D747756AD62F}" type="datetimeFigureOut">
              <a:rPr lang="en-US" smtClean="0"/>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264B86-2746-4861-8B81-B917A4C42DFA}" type="slidenum">
              <a:rPr lang="en-US" smtClean="0"/>
              <a:t>‹#›</a:t>
            </a:fld>
            <a:endParaRPr lang="en-US"/>
          </a:p>
        </p:txBody>
      </p:sp>
    </p:spTree>
    <p:extLst>
      <p:ext uri="{BB962C8B-B14F-4D97-AF65-F5344CB8AC3E}">
        <p14:creationId xmlns:p14="http://schemas.microsoft.com/office/powerpoint/2010/main" val="9577729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CA6B2A-7C5F-41D7-A867-D747756AD62F}" type="datetimeFigureOut">
              <a:rPr lang="en-US" smtClean="0"/>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264B86-2746-4861-8B81-B917A4C42DFA}" type="slidenum">
              <a:rPr lang="en-US" smtClean="0"/>
              <a:t>‹#›</a:t>
            </a:fld>
            <a:endParaRPr lang="en-US"/>
          </a:p>
        </p:txBody>
      </p:sp>
    </p:spTree>
    <p:extLst>
      <p:ext uri="{BB962C8B-B14F-4D97-AF65-F5344CB8AC3E}">
        <p14:creationId xmlns:p14="http://schemas.microsoft.com/office/powerpoint/2010/main" val="37513643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CA6B2A-7C5F-41D7-A867-D747756AD62F}" type="datetimeFigureOut">
              <a:rPr lang="en-US" smtClean="0"/>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264B86-2746-4861-8B81-B917A4C42DFA}" type="slidenum">
              <a:rPr lang="en-US" smtClean="0"/>
              <a:t>‹#›</a:t>
            </a:fld>
            <a:endParaRPr lang="en-US"/>
          </a:p>
        </p:txBody>
      </p:sp>
    </p:spTree>
    <p:extLst>
      <p:ext uri="{BB962C8B-B14F-4D97-AF65-F5344CB8AC3E}">
        <p14:creationId xmlns:p14="http://schemas.microsoft.com/office/powerpoint/2010/main" val="802745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6CA6B2A-7C5F-41D7-A867-D747756AD62F}" type="datetimeFigureOut">
              <a:rPr lang="en-US" smtClean="0"/>
              <a:t>1/23/2012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264B86-2746-4861-8B81-B917A4C42DFA}" type="slidenum">
              <a:rPr lang="en-US" smtClean="0"/>
              <a:t>‹#›</a:t>
            </a:fld>
            <a:endParaRPr lang="en-US"/>
          </a:p>
        </p:txBody>
      </p:sp>
    </p:spTree>
    <p:extLst>
      <p:ext uri="{BB962C8B-B14F-4D97-AF65-F5344CB8AC3E}">
        <p14:creationId xmlns:p14="http://schemas.microsoft.com/office/powerpoint/2010/main" val="376602155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6CA6B2A-7C5F-41D7-A867-D747756AD62F}" type="datetimeFigureOut">
              <a:rPr lang="en-US" smtClean="0"/>
              <a:t>1/23/2012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264B86-2746-4861-8B81-B917A4C42DFA}" type="slidenum">
              <a:rPr lang="en-US" smtClean="0"/>
              <a:t>‹#›</a:t>
            </a:fld>
            <a:endParaRPr lang="en-US"/>
          </a:p>
        </p:txBody>
      </p:sp>
    </p:spTree>
    <p:extLst>
      <p:ext uri="{BB962C8B-B14F-4D97-AF65-F5344CB8AC3E}">
        <p14:creationId xmlns:p14="http://schemas.microsoft.com/office/powerpoint/2010/main" val="69342089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6CA6B2A-7C5F-41D7-A867-D747756AD62F}" type="datetimeFigureOut">
              <a:rPr lang="en-US" smtClean="0"/>
              <a:t>1/23/2012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264B86-2746-4861-8B81-B917A4C42DFA}" type="slidenum">
              <a:rPr lang="en-US" smtClean="0"/>
              <a:t>‹#›</a:t>
            </a:fld>
            <a:endParaRPr lang="en-US"/>
          </a:p>
        </p:txBody>
      </p:sp>
    </p:spTree>
    <p:extLst>
      <p:ext uri="{BB962C8B-B14F-4D97-AF65-F5344CB8AC3E}">
        <p14:creationId xmlns:p14="http://schemas.microsoft.com/office/powerpoint/2010/main" val="2324538117"/>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B99A299-211C-4D09-BC68-4EDE09A36456}" type="datetimeFigureOut">
              <a:rPr lang="en-US" smtClean="0"/>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862306-98AC-4BC8-A172-240EC71C2727}" type="slidenum">
              <a:rPr lang="en-US" smtClean="0"/>
              <a:t>‹#›</a:t>
            </a:fld>
            <a:endParaRPr lang="en-US"/>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userDrawn="1"/>
        </p:nvSpPr>
        <p:spPr>
          <a:xfrm>
            <a:off x="379379" y="6414513"/>
            <a:ext cx="7653057" cy="430887"/>
          </a:xfrm>
          <a:prstGeom prst="rect">
            <a:avLst/>
          </a:prstGeom>
          <a:noFill/>
        </p:spPr>
        <p:txBody>
          <a:bodyPr wrap="none" rtlCol="0">
            <a:spAutoFit/>
          </a:bodyPr>
          <a:lstStyle/>
          <a:p>
            <a:pPr eaLnBrk="0" hangingPunct="0">
              <a:defRPr/>
            </a:pPr>
            <a:r>
              <a:rPr lang="en-US" sz="1100" dirty="0" smtClean="0">
                <a:cs typeface="Times New Roman" pitchFamily="18" charset="0"/>
              </a:rPr>
              <a:t>Copyright © 2012 by Salto Partners, LLC. All rights reserved. This document contains confidential and proprietary information and </a:t>
            </a:r>
            <a:br>
              <a:rPr lang="en-US" sz="1100" dirty="0" smtClean="0">
                <a:cs typeface="Times New Roman" pitchFamily="18" charset="0"/>
              </a:rPr>
            </a:br>
            <a:r>
              <a:rPr lang="en-US" sz="1100" dirty="0" smtClean="0">
                <a:cs typeface="Times New Roman" pitchFamily="18" charset="0"/>
              </a:rPr>
              <a:t>may not be reproduced,</a:t>
            </a:r>
            <a:r>
              <a:rPr lang="en-US" sz="1100" baseline="0" dirty="0" smtClean="0">
                <a:cs typeface="Times New Roman" pitchFamily="18" charset="0"/>
              </a:rPr>
              <a:t> </a:t>
            </a:r>
            <a:r>
              <a:rPr lang="en-US" sz="1100" dirty="0" smtClean="0">
                <a:cs typeface="Times New Roman" pitchFamily="18" charset="0"/>
              </a:rPr>
              <a:t>in whole or in part, without express written permission from Salto Partners, LLC</a:t>
            </a:r>
            <a:r>
              <a:rPr lang="en-US" sz="1100" baseline="0" dirty="0" smtClean="0">
                <a:cs typeface="Times New Roman" pitchFamily="18" charset="0"/>
              </a:rPr>
              <a:t>.</a:t>
            </a:r>
            <a:endParaRPr lang="en-US" sz="1100" dirty="0"/>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B99A299-211C-4D09-BC68-4EDE09A36456}" type="datetimeFigureOut">
              <a:rPr lang="en-US" smtClean="0"/>
              <a:t>1/23/2012</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9862306-98AC-4BC8-A172-240EC71C2727}"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B99A299-211C-4D09-BC68-4EDE09A36456}" type="datetimeFigureOut">
              <a:rPr lang="en-US" smtClean="0"/>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862306-98AC-4BC8-A172-240EC71C2727}" type="slidenum">
              <a:rPr lang="en-US" smtClean="0"/>
              <a:t>‹#›</a:t>
            </a:fld>
            <a:endParaRPr lang="en-US"/>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B99A299-211C-4D09-BC68-4EDE09A36456}" type="datetimeFigureOut">
              <a:rPr lang="en-US" smtClean="0"/>
              <a:t>1/23/2012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862306-98AC-4BC8-A172-240EC71C2727}"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B99A299-211C-4D09-BC68-4EDE09A36456}" type="datetimeFigureOut">
              <a:rPr lang="en-US" smtClean="0"/>
              <a:t>1/23/2012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862306-98AC-4BC8-A172-240EC71C2727}" type="slidenum">
              <a:rPr lang="en-US" smtClean="0"/>
              <a:t>‹#›</a:t>
            </a:fld>
            <a:endParaRPr lang="en-US"/>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CA6B2A-7C5F-41D7-A867-D747756AD62F}" type="datetimeFigureOut">
              <a:rPr lang="en-US" smtClean="0"/>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264B86-2746-4861-8B81-B917A4C42DFA}" type="slidenum">
              <a:rPr lang="en-US" smtClean="0"/>
              <a:t>‹#›</a:t>
            </a:fld>
            <a:endParaRPr lang="en-US"/>
          </a:p>
        </p:txBody>
      </p:sp>
    </p:spTree>
    <p:extLst>
      <p:ext uri="{BB962C8B-B14F-4D97-AF65-F5344CB8AC3E}">
        <p14:creationId xmlns:p14="http://schemas.microsoft.com/office/powerpoint/2010/main" val="15833432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B99A299-211C-4D09-BC68-4EDE09A36456}" type="datetimeFigureOut">
              <a:rPr lang="en-US" smtClean="0"/>
              <a:t>1/23/2012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862306-98AC-4BC8-A172-240EC71C2727}"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99A299-211C-4D09-BC68-4EDE09A36456}" type="datetimeFigureOut">
              <a:rPr lang="en-US" smtClean="0"/>
              <a:t>1/23/2012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862306-98AC-4BC8-A172-240EC71C2727}"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B99A299-211C-4D09-BC68-4EDE09A36456}" type="datetimeFigureOut">
              <a:rPr lang="en-US" smtClean="0"/>
              <a:t>1/23/2012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862306-98AC-4BC8-A172-240EC71C2727}" type="slidenum">
              <a:rPr lang="en-US" smtClean="0"/>
              <a:t>‹#›</a:t>
            </a:fld>
            <a:endParaRPr lang="en-US"/>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B99A299-211C-4D09-BC68-4EDE09A36456}" type="datetimeFigureOut">
              <a:rPr lang="en-US" smtClean="0"/>
              <a:t>1/23/2012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862306-98AC-4BC8-A172-240EC71C2727}"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B99A299-211C-4D09-BC68-4EDE09A36456}" type="datetimeFigureOut">
              <a:rPr lang="en-US" smtClean="0"/>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862306-98AC-4BC8-A172-240EC71C2727}"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B99A299-211C-4D09-BC68-4EDE09A36456}" type="datetimeFigureOut">
              <a:rPr lang="en-US" smtClean="0"/>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862306-98AC-4BC8-A172-240EC71C2727}"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B99A299-211C-4D09-BC68-4EDE09A36456}" type="datetimeFigureOut">
              <a:rPr lang="en-US" smtClean="0"/>
              <a:t>1/23/2012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862306-98AC-4BC8-A172-240EC71C2727}" type="slidenum">
              <a:rPr lang="en-US" smtClean="0"/>
              <a:t>‹#›</a:t>
            </a:fld>
            <a:endParaRPr lang="en-US"/>
          </a:p>
        </p:txBody>
      </p:sp>
    </p:spTree>
    <p:extLst>
      <p:ext uri="{BB962C8B-B14F-4D97-AF65-F5344CB8AC3E}">
        <p14:creationId xmlns:p14="http://schemas.microsoft.com/office/powerpoint/2010/main" val="4246001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6CA6B2A-7C5F-41D7-A867-D747756AD62F}" type="datetimeFigureOut">
              <a:rPr lang="en-US" smtClean="0"/>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264B86-2746-4861-8B81-B917A4C42DFA}" type="slidenum">
              <a:rPr lang="en-US" smtClean="0"/>
              <a:t>‹#›</a:t>
            </a:fld>
            <a:endParaRPr lang="en-US"/>
          </a:p>
        </p:txBody>
      </p:sp>
    </p:spTree>
    <p:extLst>
      <p:ext uri="{BB962C8B-B14F-4D97-AF65-F5344CB8AC3E}">
        <p14:creationId xmlns:p14="http://schemas.microsoft.com/office/powerpoint/2010/main" val="34406103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6CA6B2A-7C5F-41D7-A867-D747756AD62F}" type="datetimeFigureOut">
              <a:rPr lang="en-US" smtClean="0"/>
              <a:t>1/23/2012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264B86-2746-4861-8B81-B917A4C42DFA}" type="slidenum">
              <a:rPr lang="en-US" smtClean="0"/>
              <a:t>‹#›</a:t>
            </a:fld>
            <a:endParaRPr lang="en-US"/>
          </a:p>
        </p:txBody>
      </p:sp>
    </p:spTree>
    <p:extLst>
      <p:ext uri="{BB962C8B-B14F-4D97-AF65-F5344CB8AC3E}">
        <p14:creationId xmlns:p14="http://schemas.microsoft.com/office/powerpoint/2010/main" val="31564140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6CA6B2A-7C5F-41D7-A867-D747756AD62F}" type="datetimeFigureOut">
              <a:rPr lang="en-US" smtClean="0"/>
              <a:t>1/23/2012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264B86-2746-4861-8B81-B917A4C42DFA}" type="slidenum">
              <a:rPr lang="en-US" smtClean="0"/>
              <a:t>‹#›</a:t>
            </a:fld>
            <a:endParaRPr lang="en-US"/>
          </a:p>
        </p:txBody>
      </p:sp>
    </p:spTree>
    <p:extLst>
      <p:ext uri="{BB962C8B-B14F-4D97-AF65-F5344CB8AC3E}">
        <p14:creationId xmlns:p14="http://schemas.microsoft.com/office/powerpoint/2010/main" val="24553553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6CA6B2A-7C5F-41D7-A867-D747756AD62F}" type="datetimeFigureOut">
              <a:rPr lang="en-US" smtClean="0"/>
              <a:t>1/23/2012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264B86-2746-4861-8B81-B917A4C42DFA}" type="slidenum">
              <a:rPr lang="en-US" smtClean="0"/>
              <a:t>‹#›</a:t>
            </a:fld>
            <a:endParaRPr lang="en-US"/>
          </a:p>
        </p:txBody>
      </p:sp>
    </p:spTree>
    <p:extLst>
      <p:ext uri="{BB962C8B-B14F-4D97-AF65-F5344CB8AC3E}">
        <p14:creationId xmlns:p14="http://schemas.microsoft.com/office/powerpoint/2010/main" val="33035614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CA6B2A-7C5F-41D7-A867-D747756AD62F}" type="datetimeFigureOut">
              <a:rPr lang="en-US" smtClean="0"/>
              <a:t>1/23/2012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264B86-2746-4861-8B81-B917A4C42DFA}" type="slidenum">
              <a:rPr lang="en-US" smtClean="0"/>
              <a:t>‹#›</a:t>
            </a:fld>
            <a:endParaRPr lang="en-US"/>
          </a:p>
        </p:txBody>
      </p:sp>
    </p:spTree>
    <p:extLst>
      <p:ext uri="{BB962C8B-B14F-4D97-AF65-F5344CB8AC3E}">
        <p14:creationId xmlns:p14="http://schemas.microsoft.com/office/powerpoint/2010/main" val="31433193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CA6B2A-7C5F-41D7-A867-D747756AD62F}" type="datetimeFigureOut">
              <a:rPr lang="en-US" smtClean="0"/>
              <a:t>1/23/2012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264B86-2746-4861-8B81-B917A4C42DFA}" type="slidenum">
              <a:rPr lang="en-US" smtClean="0"/>
              <a:t>‹#›</a:t>
            </a:fld>
            <a:endParaRPr lang="en-US"/>
          </a:p>
        </p:txBody>
      </p:sp>
    </p:spTree>
    <p:extLst>
      <p:ext uri="{BB962C8B-B14F-4D97-AF65-F5344CB8AC3E}">
        <p14:creationId xmlns:p14="http://schemas.microsoft.com/office/powerpoint/2010/main" val="398673477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CA6B2A-7C5F-41D7-A867-D747756AD62F}" type="datetimeFigureOut">
              <a:rPr lang="en-US" smtClean="0"/>
              <a:t>1/23/2012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264B86-2746-4861-8B81-B917A4C42DFA}" type="slidenum">
              <a:rPr lang="en-US" smtClean="0"/>
              <a:t>‹#›</a:t>
            </a:fld>
            <a:endParaRPr lang="en-US"/>
          </a:p>
        </p:txBody>
      </p:sp>
    </p:spTree>
    <p:extLst>
      <p:ext uri="{BB962C8B-B14F-4D97-AF65-F5344CB8AC3E}">
        <p14:creationId xmlns:p14="http://schemas.microsoft.com/office/powerpoint/2010/main" val="4042203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theme" Target="../theme/theme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CA6B2A-7C5F-41D7-A867-D747756AD62F}" type="datetimeFigureOut">
              <a:rPr lang="en-US" smtClean="0"/>
              <a:t>1/23/2012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264B86-2746-4861-8B81-B917A4C42DFA}" type="slidenum">
              <a:rPr lang="en-US" smtClean="0"/>
              <a:t>‹#›</a:t>
            </a:fld>
            <a:endParaRPr lang="en-US"/>
          </a:p>
        </p:txBody>
      </p:sp>
    </p:spTree>
    <p:extLst>
      <p:ext uri="{BB962C8B-B14F-4D97-AF65-F5344CB8AC3E}">
        <p14:creationId xmlns:p14="http://schemas.microsoft.com/office/powerpoint/2010/main" val="231616244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86CA6B2A-7C5F-41D7-A867-D747756AD62F}" type="datetimeFigureOut">
              <a:rPr lang="en-US" smtClean="0"/>
              <a:t>1/23/2012</a:t>
            </a:fld>
            <a:endParaRPr lang="en-US"/>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45264B86-2746-4861-8B81-B917A4C42DFA}" type="slidenum">
              <a:rPr lang="en-US" smtClean="0"/>
              <a:t>‹#›</a:t>
            </a:fld>
            <a:endParaRPr lang="en-US"/>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userDrawn="1"/>
        </p:nvSpPr>
        <p:spPr>
          <a:xfrm>
            <a:off x="379379" y="6414513"/>
            <a:ext cx="7653057" cy="430887"/>
          </a:xfrm>
          <a:prstGeom prst="rect">
            <a:avLst/>
          </a:prstGeom>
          <a:noFill/>
        </p:spPr>
        <p:txBody>
          <a:bodyPr wrap="none" rtlCol="0">
            <a:spAutoFit/>
          </a:bodyPr>
          <a:lstStyle/>
          <a:p>
            <a:pPr eaLnBrk="0" hangingPunct="0">
              <a:defRPr/>
            </a:pPr>
            <a:r>
              <a:rPr lang="en-US" sz="1100" dirty="0" smtClean="0">
                <a:cs typeface="Times New Roman" pitchFamily="18" charset="0"/>
              </a:rPr>
              <a:t>Copyright © 2012 by Salto Partners, LLC. All rights reserved. This document contains confidential and proprietary information and </a:t>
            </a:r>
            <a:br>
              <a:rPr lang="en-US" sz="1100" dirty="0" smtClean="0">
                <a:cs typeface="Times New Roman" pitchFamily="18" charset="0"/>
              </a:rPr>
            </a:br>
            <a:r>
              <a:rPr lang="en-US" sz="1100" dirty="0" smtClean="0">
                <a:cs typeface="Times New Roman" pitchFamily="18" charset="0"/>
              </a:rPr>
              <a:t>may not be reproduced,</a:t>
            </a:r>
            <a:r>
              <a:rPr lang="en-US" sz="1100" baseline="0" dirty="0" smtClean="0">
                <a:cs typeface="Times New Roman" pitchFamily="18" charset="0"/>
              </a:rPr>
              <a:t> </a:t>
            </a:r>
            <a:r>
              <a:rPr lang="en-US" sz="1100" dirty="0" smtClean="0">
                <a:cs typeface="Times New Roman" pitchFamily="18" charset="0"/>
              </a:rPr>
              <a:t>in whole or in part, without express written permission from Salto Partners, LLC</a:t>
            </a:r>
            <a:r>
              <a:rPr lang="en-US" sz="1100" baseline="0" dirty="0" smtClean="0">
                <a:cs typeface="Times New Roman" pitchFamily="18" charset="0"/>
              </a:rPr>
              <a:t>.</a:t>
            </a:r>
            <a:endParaRPr lang="en-US" sz="1100" dirty="0"/>
          </a:p>
        </p:txBody>
      </p:sp>
    </p:spTree>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 id="2147483660" r:id="rId12"/>
  </p:sldLayoutIdLst>
  <p:timing>
    <p:tnLst>
      <p:par>
        <p:cTn id="1" dur="indefinite" restart="never" nodeType="tmRoot"/>
      </p:par>
    </p:tnLst>
  </p:timing>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8" Type="http://schemas.openxmlformats.org/officeDocument/2006/relationships/image" Target="../media/image3.jpg"/><Relationship Id="rId3" Type="http://schemas.openxmlformats.org/officeDocument/2006/relationships/diagramLayout" Target="../diagrams/layout4.xml"/><Relationship Id="rId7" Type="http://schemas.openxmlformats.org/officeDocument/2006/relationships/image" Target="../media/image2.jpg"/><Relationship Id="rId2" Type="http://schemas.openxmlformats.org/officeDocument/2006/relationships/diagramData" Target="../diagrams/data4.xml"/><Relationship Id="rId1" Type="http://schemas.openxmlformats.org/officeDocument/2006/relationships/slideLayout" Target="../slideLayouts/slideLayout1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 Id="rId9"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2400" dirty="0" smtClean="0"/>
              <a:t>SALTO PARTNERS</a:t>
            </a:r>
            <a:endParaRPr lang="en-US" sz="2400" dirty="0"/>
          </a:p>
        </p:txBody>
      </p:sp>
      <p:sp>
        <p:nvSpPr>
          <p:cNvPr id="3" name="Subtitle 2"/>
          <p:cNvSpPr>
            <a:spLocks noGrp="1"/>
          </p:cNvSpPr>
          <p:nvPr>
            <p:ph type="subTitle" idx="1"/>
          </p:nvPr>
        </p:nvSpPr>
        <p:spPr/>
        <p:txBody>
          <a:bodyPr>
            <a:normAutofit lnSpcReduction="10000"/>
          </a:bodyPr>
          <a:lstStyle/>
          <a:p>
            <a:r>
              <a:rPr lang="en-US" dirty="0" smtClean="0"/>
              <a:t>Mike </a:t>
            </a:r>
            <a:r>
              <a:rPr lang="en-US" dirty="0" err="1" smtClean="0"/>
              <a:t>Denda</a:t>
            </a:r>
            <a:endParaRPr lang="en-US" dirty="0" smtClean="0"/>
          </a:p>
          <a:p>
            <a:r>
              <a:rPr lang="en-US" dirty="0" smtClean="0"/>
              <a:t>Managing </a:t>
            </a:r>
            <a:r>
              <a:rPr lang="en-US" dirty="0" smtClean="0"/>
              <a:t>Partner</a:t>
            </a:r>
          </a:p>
          <a:p>
            <a:endParaRPr lang="en-US" dirty="0" smtClean="0"/>
          </a:p>
        </p:txBody>
      </p:sp>
    </p:spTree>
    <p:extLst>
      <p:ext uri="{BB962C8B-B14F-4D97-AF65-F5344CB8AC3E}">
        <p14:creationId xmlns:p14="http://schemas.microsoft.com/office/powerpoint/2010/main" val="42919256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Our Engagement Model</a:t>
            </a:r>
            <a:endParaRPr lang="en-US" dirty="0"/>
          </a:p>
        </p:txBody>
      </p:sp>
      <p:graphicFrame>
        <p:nvGraphicFramePr>
          <p:cNvPr id="4" name="Content Placeholder 3">
            <a:hlinkClick r:id="" action="ppaction://hlinkshowjump?jump=previousslide" highlightClick="1"/>
          </p:cNvPr>
          <p:cNvGraphicFramePr>
            <a:graphicFrameLocks noGrp="1"/>
          </p:cNvGraphicFramePr>
          <p:nvPr>
            <p:ph idx="1"/>
            <p:extLst>
              <p:ext uri="{D42A27DB-BD31-4B8C-83A1-F6EECF244321}">
                <p14:modId xmlns:p14="http://schemas.microsoft.com/office/powerpoint/2010/main" val="2802129914"/>
              </p:ext>
            </p:extLst>
          </p:nvPr>
        </p:nvGraphicFramePr>
        <p:xfrm>
          <a:off x="533400" y="609600"/>
          <a:ext cx="79248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Oval 4"/>
          <p:cNvSpPr/>
          <p:nvPr/>
        </p:nvSpPr>
        <p:spPr>
          <a:xfrm>
            <a:off x="710724" y="2701898"/>
            <a:ext cx="1161236" cy="1085350"/>
          </a:xfrm>
          <a:prstGeom prst="ellipse">
            <a:avLst/>
          </a:prstGeom>
          <a:blipFill>
            <a:blip r:embed="rId7">
              <a:extLst>
                <a:ext uri="{28A0092B-C50C-407E-A947-70E740481C1C}">
                  <a14:useLocalDpi xmlns:a14="http://schemas.microsoft.com/office/drawing/2010/main" val="0"/>
                </a:ext>
              </a:extLst>
            </a:blip>
            <a:srcRect/>
            <a:stretch>
              <a:fillRect l="-1000" r="-1000"/>
            </a:stretch>
          </a:blipFill>
          <a:scene3d>
            <a:camera prst="orthographicFront">
              <a:rot lat="0" lon="0" rev="0"/>
            </a:camera>
            <a:lightRig rig="contrasting" dir="t">
              <a:rot lat="0" lon="0" rev="1200000"/>
            </a:lightRig>
          </a:scene3d>
          <a:sp3d z="300000" contourW="19050" prstMaterial="metal">
            <a:bevelT w="88900" h="203200"/>
            <a:bevelB w="165100" h="254000"/>
          </a:sp3d>
        </p:spPr>
        <p:style>
          <a:lnRef idx="0">
            <a:schemeClr val="lt1">
              <a:hueOff val="0"/>
              <a:satOff val="0"/>
              <a:lumOff val="0"/>
              <a:alphaOff val="0"/>
            </a:schemeClr>
          </a:lnRef>
          <a:fillRef idx="1">
            <a:scrgbClr r="0" g="0" b="0"/>
          </a:fillRef>
          <a:effectRef idx="1">
            <a:schemeClr val="accent1">
              <a:tint val="50000"/>
              <a:hueOff val="0"/>
              <a:satOff val="0"/>
              <a:lumOff val="0"/>
              <a:alphaOff val="0"/>
            </a:schemeClr>
          </a:effectRef>
          <a:fontRef idx="minor">
            <a:schemeClr val="lt1">
              <a:hueOff val="0"/>
              <a:satOff val="0"/>
              <a:lumOff val="0"/>
              <a:alphaOff val="0"/>
            </a:schemeClr>
          </a:fontRef>
        </p:style>
      </p:sp>
      <p:sp>
        <p:nvSpPr>
          <p:cNvPr id="6" name="Oval 5"/>
          <p:cNvSpPr/>
          <p:nvPr/>
        </p:nvSpPr>
        <p:spPr>
          <a:xfrm>
            <a:off x="2514600" y="1371600"/>
            <a:ext cx="1091215" cy="1054219"/>
          </a:xfrm>
          <a:prstGeom prst="ellipse">
            <a:avLst/>
          </a:prstGeom>
          <a:blipFill>
            <a:blip r:embed="rId8">
              <a:extLst>
                <a:ext uri="{28A0092B-C50C-407E-A947-70E740481C1C}">
                  <a14:useLocalDpi xmlns:a14="http://schemas.microsoft.com/office/drawing/2010/main" val="0"/>
                </a:ext>
              </a:extLst>
            </a:blip>
            <a:srcRect/>
            <a:stretch>
              <a:fillRect l="-32000" r="-32000"/>
            </a:stretch>
          </a:blipFill>
          <a:scene3d>
            <a:camera prst="orthographicFront">
              <a:rot lat="0" lon="0" rev="0"/>
            </a:camera>
            <a:lightRig rig="contrasting" dir="t">
              <a:rot lat="0" lon="0" rev="1200000"/>
            </a:lightRig>
          </a:scene3d>
          <a:sp3d z="300000" contourW="19050" prstMaterial="metal">
            <a:bevelT w="88900" h="203200"/>
            <a:bevelB w="165100" h="254000"/>
          </a:sp3d>
        </p:spPr>
        <p:style>
          <a:lnRef idx="0">
            <a:schemeClr val="lt1">
              <a:hueOff val="0"/>
              <a:satOff val="0"/>
              <a:lumOff val="0"/>
              <a:alphaOff val="0"/>
            </a:schemeClr>
          </a:lnRef>
          <a:fillRef idx="1">
            <a:scrgbClr r="0" g="0" b="0"/>
          </a:fillRef>
          <a:effectRef idx="1">
            <a:schemeClr val="accent1">
              <a:tint val="50000"/>
              <a:hueOff val="0"/>
              <a:satOff val="0"/>
              <a:lumOff val="0"/>
              <a:alphaOff val="0"/>
            </a:schemeClr>
          </a:effectRef>
          <a:fontRef idx="minor">
            <a:schemeClr val="lt1">
              <a:hueOff val="0"/>
              <a:satOff val="0"/>
              <a:lumOff val="0"/>
              <a:alphaOff val="0"/>
            </a:schemeClr>
          </a:fontRef>
        </p:style>
      </p:sp>
      <p:sp>
        <p:nvSpPr>
          <p:cNvPr id="7" name="Oval 6"/>
          <p:cNvSpPr/>
          <p:nvPr/>
        </p:nvSpPr>
        <p:spPr>
          <a:xfrm>
            <a:off x="4803341" y="423730"/>
            <a:ext cx="1064059" cy="1063918"/>
          </a:xfrm>
          <a:prstGeom prst="ellipse">
            <a:avLst/>
          </a:prstGeom>
          <a:blipFill>
            <a:blip r:embed="rId9" cstate="print">
              <a:extLst>
                <a:ext uri="{28A0092B-C50C-407E-A947-70E740481C1C}">
                  <a14:useLocalDpi xmlns:a14="http://schemas.microsoft.com/office/drawing/2010/main" val="0"/>
                </a:ext>
              </a:extLst>
            </a:blip>
            <a:srcRect/>
            <a:stretch>
              <a:fillRect l="-2000" r="-2000"/>
            </a:stretch>
          </a:blipFill>
          <a:scene3d>
            <a:camera prst="orthographicFront">
              <a:rot lat="0" lon="0" rev="0"/>
            </a:camera>
            <a:lightRig rig="contrasting" dir="t">
              <a:rot lat="0" lon="0" rev="1200000"/>
            </a:lightRig>
          </a:scene3d>
          <a:sp3d z="300000" contourW="19050" prstMaterial="metal">
            <a:bevelT w="88900" h="203200"/>
            <a:bevelB w="165100" h="254000"/>
          </a:sp3d>
        </p:spPr>
        <p:style>
          <a:lnRef idx="0">
            <a:schemeClr val="lt1">
              <a:hueOff val="0"/>
              <a:satOff val="0"/>
              <a:lumOff val="0"/>
              <a:alphaOff val="0"/>
            </a:schemeClr>
          </a:lnRef>
          <a:fillRef idx="1">
            <a:scrgbClr r="0" g="0" b="0"/>
          </a:fillRef>
          <a:effectRef idx="1">
            <a:schemeClr val="accent1">
              <a:tint val="5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12349177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r>
              <a:rPr lang="en-US" dirty="0" smtClean="0"/>
              <a:t>Jumpstart Your Business</a:t>
            </a:r>
          </a:p>
          <a:p>
            <a:pPr lvl="1"/>
            <a:r>
              <a:rPr lang="en-US" dirty="0" smtClean="0"/>
              <a:t>Mastering the Sale</a:t>
            </a:r>
          </a:p>
          <a:p>
            <a:pPr lvl="1"/>
            <a:r>
              <a:rPr lang="en-US" dirty="0" smtClean="0"/>
              <a:t>Getting Projects Done</a:t>
            </a:r>
          </a:p>
          <a:p>
            <a:pPr lvl="1"/>
            <a:r>
              <a:rPr lang="en-US" dirty="0" smtClean="0"/>
              <a:t>Turnaround</a:t>
            </a:r>
          </a:p>
          <a:p>
            <a:r>
              <a:rPr lang="en-US" dirty="0" smtClean="0"/>
              <a:t>Salto Partner’s Engagement Model</a:t>
            </a:r>
          </a:p>
          <a:p>
            <a:r>
              <a:rPr lang="en-US" dirty="0" smtClean="0"/>
              <a:t>About Andreas Scherer</a:t>
            </a:r>
          </a:p>
        </p:txBody>
      </p:sp>
    </p:spTree>
    <p:extLst>
      <p:ext uri="{BB962C8B-B14F-4D97-AF65-F5344CB8AC3E}">
        <p14:creationId xmlns:p14="http://schemas.microsoft.com/office/powerpoint/2010/main" val="20477529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934200" cy="1600200"/>
          </a:xfrm>
        </p:spPr>
        <p:txBody>
          <a:bodyPr>
            <a:normAutofit fontScale="90000"/>
          </a:bodyPr>
          <a:lstStyle/>
          <a:p>
            <a:r>
              <a:rPr lang="en-US" dirty="0" smtClean="0"/>
              <a:t>Jumpstart Your Business</a:t>
            </a:r>
            <a:endParaRPr lang="en-US" dirty="0"/>
          </a:p>
        </p:txBody>
      </p:sp>
      <p:sp>
        <p:nvSpPr>
          <p:cNvPr id="3" name="Content Placeholder 2"/>
          <p:cNvSpPr>
            <a:spLocks noGrp="1"/>
          </p:cNvSpPr>
          <p:nvPr>
            <p:ph idx="1"/>
          </p:nvPr>
        </p:nvSpPr>
        <p:spPr/>
        <p:txBody>
          <a:bodyPr/>
          <a:lstStyle/>
          <a:p>
            <a:pPr marL="0" indent="0">
              <a:buNone/>
            </a:pPr>
            <a:r>
              <a:rPr lang="en-US" dirty="0" smtClean="0"/>
              <a:t>In its essence, business is about </a:t>
            </a:r>
            <a:r>
              <a:rPr lang="en-US" b="1" dirty="0" smtClean="0"/>
              <a:t>Sales</a:t>
            </a:r>
            <a:r>
              <a:rPr lang="en-US" dirty="0" smtClean="0"/>
              <a:t> and </a:t>
            </a:r>
            <a:r>
              <a:rPr lang="en-US" b="1" dirty="0" smtClean="0"/>
              <a:t>Projects</a:t>
            </a:r>
            <a:r>
              <a:rPr lang="en-US" dirty="0" smtClean="0"/>
              <a:t>. Most things a company does fall in these two categories. Salto Partner helps your company to </a:t>
            </a:r>
            <a:r>
              <a:rPr lang="en-US" b="1" dirty="0" smtClean="0"/>
              <a:t>grow revenue</a:t>
            </a:r>
            <a:r>
              <a:rPr lang="en-US" dirty="0" smtClean="0"/>
              <a:t>. </a:t>
            </a:r>
            <a:r>
              <a:rPr lang="en-US" dirty="0"/>
              <a:t>W</a:t>
            </a:r>
            <a:r>
              <a:rPr lang="en-US" dirty="0" smtClean="0"/>
              <a:t>e help you to maintain </a:t>
            </a:r>
            <a:r>
              <a:rPr lang="en-US" b="1" dirty="0" smtClean="0"/>
              <a:t>a handle on the important projects</a:t>
            </a:r>
            <a:r>
              <a:rPr lang="en-US" dirty="0" smtClean="0"/>
              <a:t>. We help you to </a:t>
            </a:r>
            <a:r>
              <a:rPr lang="en-US" b="1" dirty="0" smtClean="0"/>
              <a:t>turnaround</a:t>
            </a:r>
            <a:r>
              <a:rPr lang="en-US" dirty="0" smtClean="0"/>
              <a:t> your organization. </a:t>
            </a:r>
          </a:p>
          <a:p>
            <a:pPr marL="0" indent="0">
              <a:buNone/>
            </a:pPr>
            <a:endParaRPr lang="en-US" dirty="0"/>
          </a:p>
          <a:p>
            <a:pPr marL="0" indent="0">
              <a:buNone/>
            </a:pPr>
            <a:r>
              <a:rPr lang="en-US" dirty="0" smtClean="0"/>
              <a:t>Most importantly, we do it </a:t>
            </a:r>
            <a:r>
              <a:rPr lang="en-US" b="1" dirty="0" smtClean="0"/>
              <a:t>quickly</a:t>
            </a:r>
            <a:r>
              <a:rPr lang="en-US" dirty="0" smtClean="0"/>
              <a:t>. </a:t>
            </a:r>
            <a:endParaRPr lang="en-US" dirty="0"/>
          </a:p>
        </p:txBody>
      </p:sp>
    </p:spTree>
    <p:extLst>
      <p:ext uri="{BB962C8B-B14F-4D97-AF65-F5344CB8AC3E}">
        <p14:creationId xmlns:p14="http://schemas.microsoft.com/office/powerpoint/2010/main" val="42911235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7620000" cy="1600200"/>
          </a:xfrm>
        </p:spPr>
        <p:txBody>
          <a:bodyPr>
            <a:normAutofit/>
          </a:bodyPr>
          <a:lstStyle/>
          <a:p>
            <a:r>
              <a:rPr lang="en-US" dirty="0" smtClean="0"/>
              <a:t>Mastering the Sale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93723218"/>
              </p:ext>
            </p:extLst>
          </p:nvPr>
        </p:nvGraphicFramePr>
        <p:xfrm>
          <a:off x="762000" y="685800"/>
          <a:ext cx="7543800" cy="3886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239252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1</a:t>
            </a: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US" b="1" dirty="0" smtClean="0"/>
              <a:t>Situation</a:t>
            </a:r>
            <a:r>
              <a:rPr lang="en-US" dirty="0" smtClean="0"/>
              <a:t>: The owners of a private software company had spent about ten years building a software and services organization. They had collected over the years some high profile clients. Of all of these clients, </a:t>
            </a:r>
            <a:r>
              <a:rPr lang="en-US" b="1" dirty="0" smtClean="0"/>
              <a:t>one</a:t>
            </a:r>
            <a:r>
              <a:rPr lang="en-US" dirty="0" smtClean="0"/>
              <a:t> customer engagement was very successful and highly profitable. This engagement had benefited from a strong internal champion who did all the work to obtain buy-in and sponsorship. Most of the other engagements with similar clients were not approaching the same level of business impact and financial rewards. They didn’t know how to repeat success. </a:t>
            </a:r>
          </a:p>
          <a:p>
            <a:pPr marL="0" indent="0">
              <a:buNone/>
            </a:pPr>
            <a:endParaRPr lang="en-US" b="1" dirty="0" smtClean="0"/>
          </a:p>
          <a:p>
            <a:pPr marL="0" indent="0">
              <a:buNone/>
            </a:pPr>
            <a:r>
              <a:rPr lang="en-US" b="1" dirty="0" smtClean="0"/>
              <a:t>Approach</a:t>
            </a:r>
            <a:r>
              <a:rPr lang="en-US" dirty="0" smtClean="0"/>
              <a:t>: We developed an </a:t>
            </a:r>
            <a:r>
              <a:rPr lang="en-US" b="1" dirty="0" smtClean="0"/>
              <a:t>enterprise grade account management process</a:t>
            </a:r>
            <a:r>
              <a:rPr lang="en-US" dirty="0" smtClean="0"/>
              <a:t>. We created a more strategic approach to their solution tying in better to the </a:t>
            </a:r>
            <a:r>
              <a:rPr lang="en-US" b="1" dirty="0" smtClean="0"/>
              <a:t>pain</a:t>
            </a:r>
            <a:r>
              <a:rPr lang="en-US" dirty="0" smtClean="0"/>
              <a:t> of their clients. Also, we introduced the concept of </a:t>
            </a:r>
            <a:r>
              <a:rPr lang="en-US" b="1" dirty="0" smtClean="0"/>
              <a:t>executive level selling</a:t>
            </a:r>
            <a:r>
              <a:rPr lang="en-US" dirty="0" smtClean="0"/>
              <a:t>. </a:t>
            </a:r>
          </a:p>
          <a:p>
            <a:pPr marL="0" indent="0">
              <a:buNone/>
            </a:pPr>
            <a:endParaRPr lang="en-US" b="1" dirty="0" smtClean="0"/>
          </a:p>
          <a:p>
            <a:pPr marL="0" indent="0">
              <a:buNone/>
            </a:pPr>
            <a:r>
              <a:rPr lang="en-US" b="1" dirty="0" smtClean="0"/>
              <a:t>Results</a:t>
            </a:r>
            <a:r>
              <a:rPr lang="en-US" dirty="0" smtClean="0"/>
              <a:t>: The solution increased in value from $2M to $17M per customer. The company focused on strategic markets and was able to create repeat business based on the ability to articulate its value proposition clear and concise</a:t>
            </a:r>
            <a:r>
              <a:rPr lang="en-US" dirty="0"/>
              <a:t> </a:t>
            </a:r>
            <a:r>
              <a:rPr lang="en-US" dirty="0" smtClean="0"/>
              <a:t>to various stakeholders.</a:t>
            </a:r>
          </a:p>
        </p:txBody>
      </p:sp>
    </p:spTree>
    <p:extLst>
      <p:ext uri="{BB962C8B-B14F-4D97-AF65-F5344CB8AC3E}">
        <p14:creationId xmlns:p14="http://schemas.microsoft.com/office/powerpoint/2010/main" val="35982187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Getting Projects DONE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38225901"/>
              </p:ext>
            </p:extLst>
          </p:nvPr>
        </p:nvGraphicFramePr>
        <p:xfrm>
          <a:off x="762000" y="685800"/>
          <a:ext cx="7772400" cy="4191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75668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2</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US" b="1" dirty="0"/>
              <a:t>Situation</a:t>
            </a:r>
            <a:r>
              <a:rPr lang="en-US" dirty="0"/>
              <a:t>: </a:t>
            </a:r>
            <a:r>
              <a:rPr lang="en-US" dirty="0" smtClean="0"/>
              <a:t>A Fortune 500 life science company had difficulties  to execute its R&amp;D projects. Projects took too long and they were late. The organization was not able create enough throughput to justify its investment in its own R&amp;D operation.</a:t>
            </a:r>
            <a:endParaRPr lang="en-US" dirty="0"/>
          </a:p>
          <a:p>
            <a:pPr marL="0" indent="0">
              <a:buNone/>
            </a:pPr>
            <a:endParaRPr lang="en-US" b="1" dirty="0" smtClean="0"/>
          </a:p>
          <a:p>
            <a:pPr marL="0" indent="0">
              <a:buNone/>
            </a:pPr>
            <a:r>
              <a:rPr lang="en-US" b="1" dirty="0" smtClean="0"/>
              <a:t>Approach</a:t>
            </a:r>
            <a:r>
              <a:rPr lang="en-US" dirty="0"/>
              <a:t>: We developed an </a:t>
            </a:r>
            <a:r>
              <a:rPr lang="en-US" b="1" dirty="0"/>
              <a:t>enterprise grade </a:t>
            </a:r>
            <a:r>
              <a:rPr lang="en-US" b="1" dirty="0" smtClean="0"/>
              <a:t>project management </a:t>
            </a:r>
            <a:r>
              <a:rPr lang="en-US" b="1" dirty="0"/>
              <a:t>process</a:t>
            </a:r>
            <a:r>
              <a:rPr lang="en-US" dirty="0"/>
              <a:t>. </a:t>
            </a:r>
            <a:r>
              <a:rPr lang="en-US" dirty="0" smtClean="0"/>
              <a:t>Executives understood better the team commitments. Teams were better equipped to plan and execute projects. The organization used standardized project reporting so that individual project status was communicated consistently across the organization.</a:t>
            </a:r>
            <a:endParaRPr lang="en-US" dirty="0"/>
          </a:p>
          <a:p>
            <a:pPr marL="0" indent="0">
              <a:buNone/>
            </a:pPr>
            <a:endParaRPr lang="en-US" b="1" dirty="0" smtClean="0"/>
          </a:p>
          <a:p>
            <a:pPr marL="0" indent="0">
              <a:buNone/>
            </a:pPr>
            <a:r>
              <a:rPr lang="en-US" b="1" dirty="0" smtClean="0"/>
              <a:t>Results</a:t>
            </a:r>
            <a:r>
              <a:rPr lang="en-US" dirty="0"/>
              <a:t>: </a:t>
            </a:r>
            <a:r>
              <a:rPr lang="en-US" dirty="0" smtClean="0"/>
              <a:t>Key processes were reduced by 35%. The on-time delivery rate was raised to up to 90%. In the process, this change initiative created a </a:t>
            </a:r>
            <a:r>
              <a:rPr lang="en-US" b="1" dirty="0" smtClean="0"/>
              <a:t>billion dollar impact</a:t>
            </a:r>
            <a:r>
              <a:rPr lang="en-US" dirty="0" smtClean="0"/>
              <a:t>. </a:t>
            </a:r>
            <a:endParaRPr lang="en-US" dirty="0"/>
          </a:p>
        </p:txBody>
      </p:sp>
    </p:spTree>
    <p:extLst>
      <p:ext uri="{BB962C8B-B14F-4D97-AF65-F5344CB8AC3E}">
        <p14:creationId xmlns:p14="http://schemas.microsoft.com/office/powerpoint/2010/main" val="1691506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0"/>
            <a:ext cx="6781800" cy="1600200"/>
          </a:xfrm>
        </p:spPr>
        <p:txBody>
          <a:bodyPr/>
          <a:lstStyle/>
          <a:p>
            <a:r>
              <a:rPr lang="en-US" dirty="0" smtClean="0"/>
              <a:t>The Turnaround</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17574423"/>
              </p:ext>
            </p:extLst>
          </p:nvPr>
        </p:nvGraphicFramePr>
        <p:xfrm>
          <a:off x="381000" y="685800"/>
          <a:ext cx="7924800" cy="4191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748338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3</a:t>
            </a: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US" b="1" dirty="0"/>
              <a:t>Situation</a:t>
            </a:r>
            <a:r>
              <a:rPr lang="en-US" dirty="0"/>
              <a:t>: </a:t>
            </a:r>
            <a:r>
              <a:rPr lang="en-US" dirty="0" smtClean="0"/>
              <a:t>A global software company captured aggressively market share. The organization </a:t>
            </a:r>
            <a:r>
              <a:rPr lang="en-US" b="1" dirty="0" smtClean="0"/>
              <a:t>doubled in 18 months</a:t>
            </a:r>
            <a:r>
              <a:rPr lang="en-US" dirty="0" smtClean="0"/>
              <a:t>. Due to the complexity of its solution, it required a global consulting operation. After a successful beginning and growth the business unit began to loose money quarter over quarter.  Very quickly, the business unit was perceived as the ‘red-haired step child’.  Key executives left or were forced out.</a:t>
            </a:r>
            <a:endParaRPr lang="en-US" dirty="0"/>
          </a:p>
          <a:p>
            <a:pPr marL="0" indent="0">
              <a:buNone/>
            </a:pPr>
            <a:endParaRPr lang="en-US" b="1" dirty="0" smtClean="0"/>
          </a:p>
          <a:p>
            <a:pPr marL="0" indent="0">
              <a:buNone/>
            </a:pPr>
            <a:r>
              <a:rPr lang="en-US" b="1" dirty="0" smtClean="0"/>
              <a:t>Approach</a:t>
            </a:r>
            <a:r>
              <a:rPr lang="en-US" dirty="0" smtClean="0"/>
              <a:t>: In its growth period the business “promoted” technology experts to managers. Technical talent was contracted in the market place. We </a:t>
            </a:r>
            <a:r>
              <a:rPr lang="en-US" b="1" dirty="0" smtClean="0"/>
              <a:t>realigned talent creating a career path for experts.</a:t>
            </a:r>
            <a:r>
              <a:rPr lang="en-US" dirty="0" smtClean="0"/>
              <a:t> Also, its </a:t>
            </a:r>
            <a:r>
              <a:rPr lang="en-US" b="1" dirty="0" smtClean="0"/>
              <a:t>contract outsourcing approach</a:t>
            </a:r>
            <a:r>
              <a:rPr lang="en-US" dirty="0" smtClean="0"/>
              <a:t> was revamped. Secondly, we focused on </a:t>
            </a:r>
            <a:r>
              <a:rPr lang="en-US" b="1" dirty="0" smtClean="0"/>
              <a:t>winning large scale implementations</a:t>
            </a:r>
            <a:r>
              <a:rPr lang="en-US" dirty="0" smtClean="0"/>
              <a:t> that were game changers for the business. Thirdly, the organization learned how to </a:t>
            </a:r>
            <a:r>
              <a:rPr lang="en-US" b="1" dirty="0" smtClean="0"/>
              <a:t>profitably manage</a:t>
            </a:r>
            <a:r>
              <a:rPr lang="en-US" dirty="0" smtClean="0"/>
              <a:t> large scale implementations.  </a:t>
            </a:r>
            <a:endParaRPr lang="en-US" dirty="0"/>
          </a:p>
          <a:p>
            <a:pPr marL="0" indent="0">
              <a:buNone/>
            </a:pPr>
            <a:endParaRPr lang="en-US" b="1" dirty="0" smtClean="0"/>
          </a:p>
          <a:p>
            <a:pPr marL="0" indent="0">
              <a:buNone/>
            </a:pPr>
            <a:r>
              <a:rPr lang="en-US" b="1" dirty="0" smtClean="0"/>
              <a:t>Results</a:t>
            </a:r>
            <a:r>
              <a:rPr lang="en-US" dirty="0" smtClean="0"/>
              <a:t>: Within</a:t>
            </a:r>
            <a:r>
              <a:rPr lang="en-US" b="1" dirty="0" smtClean="0"/>
              <a:t> six months</a:t>
            </a:r>
            <a:r>
              <a:rPr lang="en-US" dirty="0" smtClean="0"/>
              <a:t> the business turned around. The Global Service Organization became key to the overall company success. It contributed by creating </a:t>
            </a:r>
            <a:r>
              <a:rPr lang="en-US" b="1" dirty="0" smtClean="0"/>
              <a:t>marquis references</a:t>
            </a:r>
            <a:r>
              <a:rPr lang="en-US" dirty="0"/>
              <a:t> </a:t>
            </a:r>
            <a:r>
              <a:rPr lang="en-US" dirty="0" smtClean="0"/>
              <a:t>as well as EBIDTA.</a:t>
            </a:r>
            <a:endParaRPr lang="en-US" dirty="0"/>
          </a:p>
        </p:txBody>
      </p:sp>
    </p:spTree>
    <p:extLst>
      <p:ext uri="{BB962C8B-B14F-4D97-AF65-F5344CB8AC3E}">
        <p14:creationId xmlns:p14="http://schemas.microsoft.com/office/powerpoint/2010/main" val="1757486917"/>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1598</TotalTime>
  <Words>681</Words>
  <Application>Microsoft Office PowerPoint</Application>
  <PresentationFormat>On-screen Show (4:3)</PresentationFormat>
  <Paragraphs>70</Paragraphs>
  <Slides>10</Slides>
  <Notes>0</Notes>
  <HiddenSlides>0</HiddenSlides>
  <MMClips>0</MMClips>
  <ScaleCrop>false</ScaleCrop>
  <HeadingPairs>
    <vt:vector size="4" baseType="variant">
      <vt:variant>
        <vt:lpstr>Theme</vt:lpstr>
      </vt:variant>
      <vt:variant>
        <vt:i4>2</vt:i4>
      </vt:variant>
      <vt:variant>
        <vt:lpstr>Slide Titles</vt:lpstr>
      </vt:variant>
      <vt:variant>
        <vt:i4>10</vt:i4>
      </vt:variant>
    </vt:vector>
  </HeadingPairs>
  <TitlesOfParts>
    <vt:vector size="12" baseType="lpstr">
      <vt:lpstr>Custom Design</vt:lpstr>
      <vt:lpstr>NewsPrint</vt:lpstr>
      <vt:lpstr>SALTO PARTNERS</vt:lpstr>
      <vt:lpstr>Agenda</vt:lpstr>
      <vt:lpstr>Jumpstart Your Business</vt:lpstr>
      <vt:lpstr>Mastering the Sale</vt:lpstr>
      <vt:lpstr>Case 1</vt:lpstr>
      <vt:lpstr>Getting Projects DONE</vt:lpstr>
      <vt:lpstr>Case 2</vt:lpstr>
      <vt:lpstr>The Turnaround</vt:lpstr>
      <vt:lpstr>Case 3</vt:lpstr>
      <vt:lpstr>Our Engagement Model</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Andreas Scherer</dc:creator>
  <cp:lastModifiedBy>Andreas Scherer</cp:lastModifiedBy>
  <cp:revision>57</cp:revision>
  <dcterms:created xsi:type="dcterms:W3CDTF">2012-01-02T15:47:19Z</dcterms:created>
  <dcterms:modified xsi:type="dcterms:W3CDTF">2012-01-24T03:09:55Z</dcterms:modified>
</cp:coreProperties>
</file>